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 id="2147483670" r:id="rId5"/>
    <p:sldMasterId id="2147483703" r:id="rId6"/>
    <p:sldMasterId id="2147483715" r:id="rId7"/>
    <p:sldMasterId id="2147483648" r:id="rId8"/>
  </p:sldMasterIdLst>
  <p:notesMasterIdLst>
    <p:notesMasterId r:id="rId27"/>
  </p:notesMasterIdLst>
  <p:sldIdLst>
    <p:sldId id="2147472715" r:id="rId9"/>
    <p:sldId id="2147472737" r:id="rId10"/>
    <p:sldId id="2147472748" r:id="rId11"/>
    <p:sldId id="2147472751" r:id="rId12"/>
    <p:sldId id="381" r:id="rId13"/>
    <p:sldId id="267" r:id="rId14"/>
    <p:sldId id="268" r:id="rId15"/>
    <p:sldId id="2147472718" r:id="rId16"/>
    <p:sldId id="2147472771" r:id="rId17"/>
    <p:sldId id="2147472723" r:id="rId18"/>
    <p:sldId id="2147472731" r:id="rId19"/>
    <p:sldId id="2147472767" r:id="rId20"/>
    <p:sldId id="2147472753" r:id="rId21"/>
    <p:sldId id="2147472770" r:id="rId22"/>
    <p:sldId id="2147472768" r:id="rId23"/>
    <p:sldId id="2147472764" r:id="rId24"/>
    <p:sldId id="2147472719" r:id="rId25"/>
    <p:sldId id="21474727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DDBA03-112E-C072-2F02-22F5804A1250}" name="Ali Fisher" initials="AF" userId="S::ali.fisher@uhb.nhs.uk::cb124392-cb15-47c0-9d7e-893a4fc191a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D01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30" autoAdjust="0"/>
  </p:normalViewPr>
  <p:slideViewPr>
    <p:cSldViewPr snapToGrid="0">
      <p:cViewPr varScale="1">
        <p:scale>
          <a:sx n="92" d="100"/>
          <a:sy n="92" d="100"/>
        </p:scale>
        <p:origin x="12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1D527D-40B7-49E6-974E-2367954C82F2}"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B170F63E-2C48-4DA2-9554-C3F2C2F16C99}">
      <dgm:prSet/>
      <dgm:spPr/>
      <dgm:t>
        <a:bodyPr/>
        <a:lstStyle/>
        <a:p>
          <a:pPr>
            <a:lnSpc>
              <a:spcPct val="100000"/>
            </a:lnSpc>
          </a:pPr>
          <a:r>
            <a:rPr lang="en-GB" b="1" dirty="0"/>
            <a:t>Psychologically safe space </a:t>
          </a:r>
          <a:endParaRPr lang="en-US" dirty="0"/>
        </a:p>
      </dgm:t>
    </dgm:pt>
    <dgm:pt modelId="{E3EF2322-4E6E-4237-938E-954E37CCFB2E}" type="parTrans" cxnId="{378A1C73-A5C6-4BB5-BF01-115115D290B6}">
      <dgm:prSet/>
      <dgm:spPr/>
      <dgm:t>
        <a:bodyPr/>
        <a:lstStyle/>
        <a:p>
          <a:endParaRPr lang="en-US"/>
        </a:p>
      </dgm:t>
    </dgm:pt>
    <dgm:pt modelId="{C5F874DA-D3DE-4AF4-8B48-B51BB5B3FDB1}" type="sibTrans" cxnId="{378A1C73-A5C6-4BB5-BF01-115115D290B6}">
      <dgm:prSet/>
      <dgm:spPr/>
      <dgm:t>
        <a:bodyPr/>
        <a:lstStyle/>
        <a:p>
          <a:endParaRPr lang="en-US"/>
        </a:p>
      </dgm:t>
    </dgm:pt>
    <dgm:pt modelId="{EB1DB333-0215-4E2F-9543-0488AB94A45E}">
      <dgm:prSet/>
      <dgm:spPr/>
      <dgm:t>
        <a:bodyPr/>
        <a:lstStyle/>
        <a:p>
          <a:pPr>
            <a:lnSpc>
              <a:spcPct val="100000"/>
            </a:lnSpc>
          </a:pPr>
          <a:r>
            <a:rPr lang="en-GB" b="1" dirty="0"/>
            <a:t>We will listen to colleagues and ensure our voice is being heard</a:t>
          </a:r>
          <a:endParaRPr lang="en-US" dirty="0"/>
        </a:p>
      </dgm:t>
    </dgm:pt>
    <dgm:pt modelId="{2EB8B8F7-6A6D-48F8-90CA-77C9C341A5A9}" type="parTrans" cxnId="{2C9011AC-C64A-47A0-A6FC-FBBB5AB3AD21}">
      <dgm:prSet/>
      <dgm:spPr/>
      <dgm:t>
        <a:bodyPr/>
        <a:lstStyle/>
        <a:p>
          <a:endParaRPr lang="en-US"/>
        </a:p>
      </dgm:t>
    </dgm:pt>
    <dgm:pt modelId="{242E408D-5476-422D-B13D-9E2AFEE614A4}" type="sibTrans" cxnId="{2C9011AC-C64A-47A0-A6FC-FBBB5AB3AD21}">
      <dgm:prSet/>
      <dgm:spPr/>
      <dgm:t>
        <a:bodyPr/>
        <a:lstStyle/>
        <a:p>
          <a:endParaRPr lang="en-US"/>
        </a:p>
      </dgm:t>
    </dgm:pt>
    <dgm:pt modelId="{1E98A5E9-C66F-46E5-8B11-C892F6A9751F}">
      <dgm:prSet/>
      <dgm:spPr/>
      <dgm:t>
        <a:bodyPr/>
        <a:lstStyle/>
        <a:p>
          <a:pPr>
            <a:lnSpc>
              <a:spcPct val="100000"/>
            </a:lnSpc>
          </a:pPr>
          <a:r>
            <a:rPr lang="en-GB" b="1" dirty="0"/>
            <a:t>Explore with curiosity</a:t>
          </a:r>
          <a:endParaRPr lang="en-US" dirty="0"/>
        </a:p>
      </dgm:t>
    </dgm:pt>
    <dgm:pt modelId="{1485F25E-CEE0-4A02-A4D4-606F911F86CB}" type="parTrans" cxnId="{A9D53D39-F956-412F-84B0-A39B36531640}">
      <dgm:prSet/>
      <dgm:spPr/>
      <dgm:t>
        <a:bodyPr/>
        <a:lstStyle/>
        <a:p>
          <a:endParaRPr lang="en-US"/>
        </a:p>
      </dgm:t>
    </dgm:pt>
    <dgm:pt modelId="{5F5590EB-1C8F-404E-B5DB-979C38DFE92E}" type="sibTrans" cxnId="{A9D53D39-F956-412F-84B0-A39B36531640}">
      <dgm:prSet/>
      <dgm:spPr/>
      <dgm:t>
        <a:bodyPr/>
        <a:lstStyle/>
        <a:p>
          <a:endParaRPr lang="en-US"/>
        </a:p>
      </dgm:t>
    </dgm:pt>
    <dgm:pt modelId="{005A6368-9B33-4134-9840-AFD7670231BA}">
      <dgm:prSet/>
      <dgm:spPr/>
      <dgm:t>
        <a:bodyPr/>
        <a:lstStyle/>
        <a:p>
          <a:pPr>
            <a:lnSpc>
              <a:spcPct val="100000"/>
            </a:lnSpc>
          </a:pPr>
          <a:r>
            <a:rPr lang="en-GB" b="1" dirty="0"/>
            <a:t>We respect our values of Kind, Connected and Bold</a:t>
          </a:r>
          <a:endParaRPr lang="en-US" dirty="0"/>
        </a:p>
      </dgm:t>
    </dgm:pt>
    <dgm:pt modelId="{EB25C9A5-25E1-4884-8178-3A0089208BA8}" type="parTrans" cxnId="{97200E25-B935-4A7A-B330-F8C1B4A4F214}">
      <dgm:prSet/>
      <dgm:spPr/>
      <dgm:t>
        <a:bodyPr/>
        <a:lstStyle/>
        <a:p>
          <a:endParaRPr lang="en-US"/>
        </a:p>
      </dgm:t>
    </dgm:pt>
    <dgm:pt modelId="{0119C063-C570-4175-8976-96C6B1F4F747}" type="sibTrans" cxnId="{97200E25-B935-4A7A-B330-F8C1B4A4F214}">
      <dgm:prSet/>
      <dgm:spPr/>
      <dgm:t>
        <a:bodyPr/>
        <a:lstStyle/>
        <a:p>
          <a:endParaRPr lang="en-US"/>
        </a:p>
      </dgm:t>
    </dgm:pt>
    <dgm:pt modelId="{3C15A4AE-D7F3-43A5-9395-0952A786A07E}">
      <dgm:prSet/>
      <dgm:spPr/>
      <dgm:t>
        <a:bodyPr/>
        <a:lstStyle/>
        <a:p>
          <a:pPr>
            <a:lnSpc>
              <a:spcPct val="100000"/>
            </a:lnSpc>
          </a:pPr>
          <a:r>
            <a:rPr lang="en-GB" b="1" dirty="0"/>
            <a:t>Respecting confidentiality</a:t>
          </a:r>
          <a:endParaRPr lang="en-US" dirty="0"/>
        </a:p>
      </dgm:t>
    </dgm:pt>
    <dgm:pt modelId="{09FC68EB-D5B3-4D05-8AC1-F7DFFD54C0C8}" type="parTrans" cxnId="{AAE72E27-D0C4-4DCE-BF5F-E4CC99BA2011}">
      <dgm:prSet/>
      <dgm:spPr/>
      <dgm:t>
        <a:bodyPr/>
        <a:lstStyle/>
        <a:p>
          <a:endParaRPr lang="en-US"/>
        </a:p>
      </dgm:t>
    </dgm:pt>
    <dgm:pt modelId="{A5D990C4-D19C-4215-98E7-7CE3DA645472}" type="sibTrans" cxnId="{AAE72E27-D0C4-4DCE-BF5F-E4CC99BA2011}">
      <dgm:prSet/>
      <dgm:spPr/>
      <dgm:t>
        <a:bodyPr/>
        <a:lstStyle/>
        <a:p>
          <a:endParaRPr lang="en-US"/>
        </a:p>
      </dgm:t>
    </dgm:pt>
    <dgm:pt modelId="{C17D3B01-7D89-4EF7-90E7-23DF2591F25C}" type="pres">
      <dgm:prSet presAssocID="{DA1D527D-40B7-49E6-974E-2367954C82F2}" presName="root" presStyleCnt="0">
        <dgm:presLayoutVars>
          <dgm:dir/>
          <dgm:resizeHandles val="exact"/>
        </dgm:presLayoutVars>
      </dgm:prSet>
      <dgm:spPr/>
    </dgm:pt>
    <dgm:pt modelId="{88999899-376E-4C6D-A175-519962DD2544}" type="pres">
      <dgm:prSet presAssocID="{B170F63E-2C48-4DA2-9554-C3F2C2F16C99}" presName="compNode" presStyleCnt="0"/>
      <dgm:spPr/>
    </dgm:pt>
    <dgm:pt modelId="{9988FC88-672E-40E1-9802-1C46F473F7CB}" type="pres">
      <dgm:prSet presAssocID="{B170F63E-2C48-4DA2-9554-C3F2C2F16C99}" presName="bgRect" presStyleLbl="bgShp" presStyleIdx="0" presStyleCnt="5"/>
      <dgm:spPr/>
    </dgm:pt>
    <dgm:pt modelId="{DA6F881B-DA76-4FFA-960D-6D715D91C372}" type="pres">
      <dgm:prSet presAssocID="{B170F63E-2C48-4DA2-9554-C3F2C2F16C9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in head"/>
        </a:ext>
      </dgm:extLst>
    </dgm:pt>
    <dgm:pt modelId="{8CF14C31-61A6-4ADE-82A6-86AB841A6FE0}" type="pres">
      <dgm:prSet presAssocID="{B170F63E-2C48-4DA2-9554-C3F2C2F16C99}" presName="spaceRect" presStyleCnt="0"/>
      <dgm:spPr/>
    </dgm:pt>
    <dgm:pt modelId="{6856C02E-13AB-4094-B1F9-2356FD26E48A}" type="pres">
      <dgm:prSet presAssocID="{B170F63E-2C48-4DA2-9554-C3F2C2F16C99}" presName="parTx" presStyleLbl="revTx" presStyleIdx="0" presStyleCnt="5">
        <dgm:presLayoutVars>
          <dgm:chMax val="0"/>
          <dgm:chPref val="0"/>
        </dgm:presLayoutVars>
      </dgm:prSet>
      <dgm:spPr/>
    </dgm:pt>
    <dgm:pt modelId="{99DC44CF-182A-4466-A436-E8A6E28C05AB}" type="pres">
      <dgm:prSet presAssocID="{C5F874DA-D3DE-4AF4-8B48-B51BB5B3FDB1}" presName="sibTrans" presStyleCnt="0"/>
      <dgm:spPr/>
    </dgm:pt>
    <dgm:pt modelId="{7F4250FB-B9AA-43C4-8774-C4CFF00622DB}" type="pres">
      <dgm:prSet presAssocID="{EB1DB333-0215-4E2F-9543-0488AB94A45E}" presName="compNode" presStyleCnt="0"/>
      <dgm:spPr/>
    </dgm:pt>
    <dgm:pt modelId="{317C7484-2510-48AF-9071-18971498EF69}" type="pres">
      <dgm:prSet presAssocID="{EB1DB333-0215-4E2F-9543-0488AB94A45E}" presName="bgRect" presStyleLbl="bgShp" presStyleIdx="1" presStyleCnt="5"/>
      <dgm:spPr/>
    </dgm:pt>
    <dgm:pt modelId="{81BD4E2D-5460-495E-9890-31C0CC793A69}" type="pres">
      <dgm:prSet presAssocID="{EB1DB333-0215-4E2F-9543-0488AB94A45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a:ext>
      </dgm:extLst>
    </dgm:pt>
    <dgm:pt modelId="{0734E2DE-D50B-46BA-B104-5571C93665F5}" type="pres">
      <dgm:prSet presAssocID="{EB1DB333-0215-4E2F-9543-0488AB94A45E}" presName="spaceRect" presStyleCnt="0"/>
      <dgm:spPr/>
    </dgm:pt>
    <dgm:pt modelId="{39797C37-E24E-4998-A4C4-F4C53196412D}" type="pres">
      <dgm:prSet presAssocID="{EB1DB333-0215-4E2F-9543-0488AB94A45E}" presName="parTx" presStyleLbl="revTx" presStyleIdx="1" presStyleCnt="5">
        <dgm:presLayoutVars>
          <dgm:chMax val="0"/>
          <dgm:chPref val="0"/>
        </dgm:presLayoutVars>
      </dgm:prSet>
      <dgm:spPr/>
    </dgm:pt>
    <dgm:pt modelId="{2472CD59-CD9B-4833-9EAD-687293D0817C}" type="pres">
      <dgm:prSet presAssocID="{242E408D-5476-422D-B13D-9E2AFEE614A4}" presName="sibTrans" presStyleCnt="0"/>
      <dgm:spPr/>
    </dgm:pt>
    <dgm:pt modelId="{032131A3-CD4B-4267-AF53-AB04279533F9}" type="pres">
      <dgm:prSet presAssocID="{1E98A5E9-C66F-46E5-8B11-C892F6A9751F}" presName="compNode" presStyleCnt="0"/>
      <dgm:spPr/>
    </dgm:pt>
    <dgm:pt modelId="{D4BC9316-2338-49BF-9E62-C50156010E0E}" type="pres">
      <dgm:prSet presAssocID="{1E98A5E9-C66F-46E5-8B11-C892F6A9751F}" presName="bgRect" presStyleLbl="bgShp" presStyleIdx="2" presStyleCnt="5"/>
      <dgm:spPr/>
    </dgm:pt>
    <dgm:pt modelId="{E3DD2A44-B775-441B-8668-4535CC289FB1}" type="pres">
      <dgm:prSet presAssocID="{1E98A5E9-C66F-46E5-8B11-C892F6A9751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g under Magnifying Glass"/>
        </a:ext>
      </dgm:extLst>
    </dgm:pt>
    <dgm:pt modelId="{E8C0D9DF-9F8D-47A8-AE19-13C70DCC41E3}" type="pres">
      <dgm:prSet presAssocID="{1E98A5E9-C66F-46E5-8B11-C892F6A9751F}" presName="spaceRect" presStyleCnt="0"/>
      <dgm:spPr/>
    </dgm:pt>
    <dgm:pt modelId="{36AD68D3-6576-4C78-9AB2-4D660631A181}" type="pres">
      <dgm:prSet presAssocID="{1E98A5E9-C66F-46E5-8B11-C892F6A9751F}" presName="parTx" presStyleLbl="revTx" presStyleIdx="2" presStyleCnt="5">
        <dgm:presLayoutVars>
          <dgm:chMax val="0"/>
          <dgm:chPref val="0"/>
        </dgm:presLayoutVars>
      </dgm:prSet>
      <dgm:spPr/>
    </dgm:pt>
    <dgm:pt modelId="{C996662A-B202-42AB-8997-5747B24CFBD6}" type="pres">
      <dgm:prSet presAssocID="{5F5590EB-1C8F-404E-B5DB-979C38DFE92E}" presName="sibTrans" presStyleCnt="0"/>
      <dgm:spPr/>
    </dgm:pt>
    <dgm:pt modelId="{DF19BCB2-FC83-46F9-918D-436005D671A6}" type="pres">
      <dgm:prSet presAssocID="{005A6368-9B33-4134-9840-AFD7670231BA}" presName="compNode" presStyleCnt="0"/>
      <dgm:spPr/>
    </dgm:pt>
    <dgm:pt modelId="{EACE1CBE-AF30-44A8-93EE-8999802B8F66}" type="pres">
      <dgm:prSet presAssocID="{005A6368-9B33-4134-9840-AFD7670231BA}" presName="bgRect" presStyleLbl="bgShp" presStyleIdx="3" presStyleCnt="5"/>
      <dgm:spPr/>
    </dgm:pt>
    <dgm:pt modelId="{1348B644-B6BD-4FE3-9C07-AFC21CE779B8}" type="pres">
      <dgm:prSet presAssocID="{005A6368-9B33-4134-9840-AFD7670231B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nnections"/>
        </a:ext>
      </dgm:extLst>
    </dgm:pt>
    <dgm:pt modelId="{3387F3F0-96D4-4741-8E67-2F5C19AAE01D}" type="pres">
      <dgm:prSet presAssocID="{005A6368-9B33-4134-9840-AFD7670231BA}" presName="spaceRect" presStyleCnt="0"/>
      <dgm:spPr/>
    </dgm:pt>
    <dgm:pt modelId="{B8F78502-61C3-44C1-87FF-FE897D6273CA}" type="pres">
      <dgm:prSet presAssocID="{005A6368-9B33-4134-9840-AFD7670231BA}" presName="parTx" presStyleLbl="revTx" presStyleIdx="3" presStyleCnt="5">
        <dgm:presLayoutVars>
          <dgm:chMax val="0"/>
          <dgm:chPref val="0"/>
        </dgm:presLayoutVars>
      </dgm:prSet>
      <dgm:spPr/>
    </dgm:pt>
    <dgm:pt modelId="{E4F6D080-F81D-4801-90D5-AEA1CDCAED08}" type="pres">
      <dgm:prSet presAssocID="{0119C063-C570-4175-8976-96C6B1F4F747}" presName="sibTrans" presStyleCnt="0"/>
      <dgm:spPr/>
    </dgm:pt>
    <dgm:pt modelId="{6A0369B5-FF0F-4727-BB9D-C9CB11E1244F}" type="pres">
      <dgm:prSet presAssocID="{3C15A4AE-D7F3-43A5-9395-0952A786A07E}" presName="compNode" presStyleCnt="0"/>
      <dgm:spPr/>
    </dgm:pt>
    <dgm:pt modelId="{01037162-F0DE-42AC-919F-1C8285A6FCFC}" type="pres">
      <dgm:prSet presAssocID="{3C15A4AE-D7F3-43A5-9395-0952A786A07E}" presName="bgRect" presStyleLbl="bgShp" presStyleIdx="4" presStyleCnt="5"/>
      <dgm:spPr/>
    </dgm:pt>
    <dgm:pt modelId="{0ACF5076-1E41-4103-B1D6-C937377B92E3}" type="pres">
      <dgm:prSet presAssocID="{3C15A4AE-D7F3-43A5-9395-0952A786A07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ock"/>
        </a:ext>
      </dgm:extLst>
    </dgm:pt>
    <dgm:pt modelId="{F4F62793-F32B-4ABB-B80B-178DFE3DE2BC}" type="pres">
      <dgm:prSet presAssocID="{3C15A4AE-D7F3-43A5-9395-0952A786A07E}" presName="spaceRect" presStyleCnt="0"/>
      <dgm:spPr/>
    </dgm:pt>
    <dgm:pt modelId="{5960FC12-9199-42B6-8837-3E5E08D9DEC2}" type="pres">
      <dgm:prSet presAssocID="{3C15A4AE-D7F3-43A5-9395-0952A786A07E}" presName="parTx" presStyleLbl="revTx" presStyleIdx="4" presStyleCnt="5">
        <dgm:presLayoutVars>
          <dgm:chMax val="0"/>
          <dgm:chPref val="0"/>
        </dgm:presLayoutVars>
      </dgm:prSet>
      <dgm:spPr/>
    </dgm:pt>
  </dgm:ptLst>
  <dgm:cxnLst>
    <dgm:cxn modelId="{97200E25-B935-4A7A-B330-F8C1B4A4F214}" srcId="{DA1D527D-40B7-49E6-974E-2367954C82F2}" destId="{005A6368-9B33-4134-9840-AFD7670231BA}" srcOrd="3" destOrd="0" parTransId="{EB25C9A5-25E1-4884-8178-3A0089208BA8}" sibTransId="{0119C063-C570-4175-8976-96C6B1F4F747}"/>
    <dgm:cxn modelId="{AAE72E27-D0C4-4DCE-BF5F-E4CC99BA2011}" srcId="{DA1D527D-40B7-49E6-974E-2367954C82F2}" destId="{3C15A4AE-D7F3-43A5-9395-0952A786A07E}" srcOrd="4" destOrd="0" parTransId="{09FC68EB-D5B3-4D05-8AC1-F7DFFD54C0C8}" sibTransId="{A5D990C4-D19C-4215-98E7-7CE3DA645472}"/>
    <dgm:cxn modelId="{A9D53D39-F956-412F-84B0-A39B36531640}" srcId="{DA1D527D-40B7-49E6-974E-2367954C82F2}" destId="{1E98A5E9-C66F-46E5-8B11-C892F6A9751F}" srcOrd="2" destOrd="0" parTransId="{1485F25E-CEE0-4A02-A4D4-606F911F86CB}" sibTransId="{5F5590EB-1C8F-404E-B5DB-979C38DFE92E}"/>
    <dgm:cxn modelId="{D5E1E541-930A-4553-84DD-F398BEDDD6C1}" type="presOf" srcId="{DA1D527D-40B7-49E6-974E-2367954C82F2}" destId="{C17D3B01-7D89-4EF7-90E7-23DF2591F25C}" srcOrd="0" destOrd="0" presId="urn:microsoft.com/office/officeart/2018/2/layout/IconVerticalSolidList"/>
    <dgm:cxn modelId="{2A61424B-4D9E-4F74-9144-67961306F638}" type="presOf" srcId="{1E98A5E9-C66F-46E5-8B11-C892F6A9751F}" destId="{36AD68D3-6576-4C78-9AB2-4D660631A181}" srcOrd="0" destOrd="0" presId="urn:microsoft.com/office/officeart/2018/2/layout/IconVerticalSolidList"/>
    <dgm:cxn modelId="{BEF0BD4C-0B31-44A7-989E-510D42602EBB}" type="presOf" srcId="{EB1DB333-0215-4E2F-9543-0488AB94A45E}" destId="{39797C37-E24E-4998-A4C4-F4C53196412D}" srcOrd="0" destOrd="0" presId="urn:microsoft.com/office/officeart/2018/2/layout/IconVerticalSolidList"/>
    <dgm:cxn modelId="{916E424D-2D3A-430D-8719-6C8FA7DF7005}" type="presOf" srcId="{B170F63E-2C48-4DA2-9554-C3F2C2F16C99}" destId="{6856C02E-13AB-4094-B1F9-2356FD26E48A}" srcOrd="0" destOrd="0" presId="urn:microsoft.com/office/officeart/2018/2/layout/IconVerticalSolidList"/>
    <dgm:cxn modelId="{BBB85A6E-5B2A-41A8-95AA-D6C6000A02F9}" type="presOf" srcId="{3C15A4AE-D7F3-43A5-9395-0952A786A07E}" destId="{5960FC12-9199-42B6-8837-3E5E08D9DEC2}" srcOrd="0" destOrd="0" presId="urn:microsoft.com/office/officeart/2018/2/layout/IconVerticalSolidList"/>
    <dgm:cxn modelId="{378A1C73-A5C6-4BB5-BF01-115115D290B6}" srcId="{DA1D527D-40B7-49E6-974E-2367954C82F2}" destId="{B170F63E-2C48-4DA2-9554-C3F2C2F16C99}" srcOrd="0" destOrd="0" parTransId="{E3EF2322-4E6E-4237-938E-954E37CCFB2E}" sibTransId="{C5F874DA-D3DE-4AF4-8B48-B51BB5B3FDB1}"/>
    <dgm:cxn modelId="{FD983B8D-6DD9-47C7-BCCD-2B301C0B6803}" type="presOf" srcId="{005A6368-9B33-4134-9840-AFD7670231BA}" destId="{B8F78502-61C3-44C1-87FF-FE897D6273CA}" srcOrd="0" destOrd="0" presId="urn:microsoft.com/office/officeart/2018/2/layout/IconVerticalSolidList"/>
    <dgm:cxn modelId="{2C9011AC-C64A-47A0-A6FC-FBBB5AB3AD21}" srcId="{DA1D527D-40B7-49E6-974E-2367954C82F2}" destId="{EB1DB333-0215-4E2F-9543-0488AB94A45E}" srcOrd="1" destOrd="0" parTransId="{2EB8B8F7-6A6D-48F8-90CA-77C9C341A5A9}" sibTransId="{242E408D-5476-422D-B13D-9E2AFEE614A4}"/>
    <dgm:cxn modelId="{BE79B49C-1AB5-434E-80EE-7A6184FCB55E}" type="presParOf" srcId="{C17D3B01-7D89-4EF7-90E7-23DF2591F25C}" destId="{88999899-376E-4C6D-A175-519962DD2544}" srcOrd="0" destOrd="0" presId="urn:microsoft.com/office/officeart/2018/2/layout/IconVerticalSolidList"/>
    <dgm:cxn modelId="{34FDC61C-9E62-4B98-8D99-B01F35C688C1}" type="presParOf" srcId="{88999899-376E-4C6D-A175-519962DD2544}" destId="{9988FC88-672E-40E1-9802-1C46F473F7CB}" srcOrd="0" destOrd="0" presId="urn:microsoft.com/office/officeart/2018/2/layout/IconVerticalSolidList"/>
    <dgm:cxn modelId="{91F9C2E5-D16C-4D8A-9720-696ED1A695C9}" type="presParOf" srcId="{88999899-376E-4C6D-A175-519962DD2544}" destId="{DA6F881B-DA76-4FFA-960D-6D715D91C372}" srcOrd="1" destOrd="0" presId="urn:microsoft.com/office/officeart/2018/2/layout/IconVerticalSolidList"/>
    <dgm:cxn modelId="{2DA42030-BC00-4544-9BF6-F86BEDD5BAF5}" type="presParOf" srcId="{88999899-376E-4C6D-A175-519962DD2544}" destId="{8CF14C31-61A6-4ADE-82A6-86AB841A6FE0}" srcOrd="2" destOrd="0" presId="urn:microsoft.com/office/officeart/2018/2/layout/IconVerticalSolidList"/>
    <dgm:cxn modelId="{0B06C317-A391-4BCF-A760-ADD0CA01C87B}" type="presParOf" srcId="{88999899-376E-4C6D-A175-519962DD2544}" destId="{6856C02E-13AB-4094-B1F9-2356FD26E48A}" srcOrd="3" destOrd="0" presId="urn:microsoft.com/office/officeart/2018/2/layout/IconVerticalSolidList"/>
    <dgm:cxn modelId="{A692E4F9-4998-437E-9A03-FC7BF51E5FE4}" type="presParOf" srcId="{C17D3B01-7D89-4EF7-90E7-23DF2591F25C}" destId="{99DC44CF-182A-4466-A436-E8A6E28C05AB}" srcOrd="1" destOrd="0" presId="urn:microsoft.com/office/officeart/2018/2/layout/IconVerticalSolidList"/>
    <dgm:cxn modelId="{F91B8E68-C23A-43F6-AC6F-71475B8725CC}" type="presParOf" srcId="{C17D3B01-7D89-4EF7-90E7-23DF2591F25C}" destId="{7F4250FB-B9AA-43C4-8774-C4CFF00622DB}" srcOrd="2" destOrd="0" presId="urn:microsoft.com/office/officeart/2018/2/layout/IconVerticalSolidList"/>
    <dgm:cxn modelId="{D41457CF-DE2E-4893-9BFA-5D0EC6FC0786}" type="presParOf" srcId="{7F4250FB-B9AA-43C4-8774-C4CFF00622DB}" destId="{317C7484-2510-48AF-9071-18971498EF69}" srcOrd="0" destOrd="0" presId="urn:microsoft.com/office/officeart/2018/2/layout/IconVerticalSolidList"/>
    <dgm:cxn modelId="{95C20387-FE05-4E08-9C09-B2B2AAED5744}" type="presParOf" srcId="{7F4250FB-B9AA-43C4-8774-C4CFF00622DB}" destId="{81BD4E2D-5460-495E-9890-31C0CC793A69}" srcOrd="1" destOrd="0" presId="urn:microsoft.com/office/officeart/2018/2/layout/IconVerticalSolidList"/>
    <dgm:cxn modelId="{8EAB7FFF-0ACD-4B1E-BC79-1DE0C0D7575C}" type="presParOf" srcId="{7F4250FB-B9AA-43C4-8774-C4CFF00622DB}" destId="{0734E2DE-D50B-46BA-B104-5571C93665F5}" srcOrd="2" destOrd="0" presId="urn:microsoft.com/office/officeart/2018/2/layout/IconVerticalSolidList"/>
    <dgm:cxn modelId="{5BD56ACC-ACC3-4258-A5D7-1C0204272AA6}" type="presParOf" srcId="{7F4250FB-B9AA-43C4-8774-C4CFF00622DB}" destId="{39797C37-E24E-4998-A4C4-F4C53196412D}" srcOrd="3" destOrd="0" presId="urn:microsoft.com/office/officeart/2018/2/layout/IconVerticalSolidList"/>
    <dgm:cxn modelId="{5EA79DC3-EA3E-401F-ADFA-86003C19938F}" type="presParOf" srcId="{C17D3B01-7D89-4EF7-90E7-23DF2591F25C}" destId="{2472CD59-CD9B-4833-9EAD-687293D0817C}" srcOrd="3" destOrd="0" presId="urn:microsoft.com/office/officeart/2018/2/layout/IconVerticalSolidList"/>
    <dgm:cxn modelId="{F287BC72-43CC-4F6D-9051-BA30ED29867A}" type="presParOf" srcId="{C17D3B01-7D89-4EF7-90E7-23DF2591F25C}" destId="{032131A3-CD4B-4267-AF53-AB04279533F9}" srcOrd="4" destOrd="0" presId="urn:microsoft.com/office/officeart/2018/2/layout/IconVerticalSolidList"/>
    <dgm:cxn modelId="{BDB66ED9-2890-49A4-85CE-85477DA0997F}" type="presParOf" srcId="{032131A3-CD4B-4267-AF53-AB04279533F9}" destId="{D4BC9316-2338-49BF-9E62-C50156010E0E}" srcOrd="0" destOrd="0" presId="urn:microsoft.com/office/officeart/2018/2/layout/IconVerticalSolidList"/>
    <dgm:cxn modelId="{CACF104C-FF33-45C3-8FF3-60A83C3AF67D}" type="presParOf" srcId="{032131A3-CD4B-4267-AF53-AB04279533F9}" destId="{E3DD2A44-B775-441B-8668-4535CC289FB1}" srcOrd="1" destOrd="0" presId="urn:microsoft.com/office/officeart/2018/2/layout/IconVerticalSolidList"/>
    <dgm:cxn modelId="{9DC9716E-2290-4590-A116-BC00DF13C45B}" type="presParOf" srcId="{032131A3-CD4B-4267-AF53-AB04279533F9}" destId="{E8C0D9DF-9F8D-47A8-AE19-13C70DCC41E3}" srcOrd="2" destOrd="0" presId="urn:microsoft.com/office/officeart/2018/2/layout/IconVerticalSolidList"/>
    <dgm:cxn modelId="{1918D1E0-7B16-4B26-BEF9-8BC6B4785698}" type="presParOf" srcId="{032131A3-CD4B-4267-AF53-AB04279533F9}" destId="{36AD68D3-6576-4C78-9AB2-4D660631A181}" srcOrd="3" destOrd="0" presId="urn:microsoft.com/office/officeart/2018/2/layout/IconVerticalSolidList"/>
    <dgm:cxn modelId="{89BB5CC9-FA46-46DB-BFC5-0172EEB467DA}" type="presParOf" srcId="{C17D3B01-7D89-4EF7-90E7-23DF2591F25C}" destId="{C996662A-B202-42AB-8997-5747B24CFBD6}" srcOrd="5" destOrd="0" presId="urn:microsoft.com/office/officeart/2018/2/layout/IconVerticalSolidList"/>
    <dgm:cxn modelId="{C727242D-9F44-4D39-85DF-133C2CFBFFC4}" type="presParOf" srcId="{C17D3B01-7D89-4EF7-90E7-23DF2591F25C}" destId="{DF19BCB2-FC83-46F9-918D-436005D671A6}" srcOrd="6" destOrd="0" presId="urn:microsoft.com/office/officeart/2018/2/layout/IconVerticalSolidList"/>
    <dgm:cxn modelId="{D2D2AB76-A0CA-423C-A198-E8E1D84F4B2E}" type="presParOf" srcId="{DF19BCB2-FC83-46F9-918D-436005D671A6}" destId="{EACE1CBE-AF30-44A8-93EE-8999802B8F66}" srcOrd="0" destOrd="0" presId="urn:microsoft.com/office/officeart/2018/2/layout/IconVerticalSolidList"/>
    <dgm:cxn modelId="{47718802-0797-418E-96D3-76DAC623347C}" type="presParOf" srcId="{DF19BCB2-FC83-46F9-918D-436005D671A6}" destId="{1348B644-B6BD-4FE3-9C07-AFC21CE779B8}" srcOrd="1" destOrd="0" presId="urn:microsoft.com/office/officeart/2018/2/layout/IconVerticalSolidList"/>
    <dgm:cxn modelId="{4FE4A491-8CAE-4CDA-A63A-05E557351A78}" type="presParOf" srcId="{DF19BCB2-FC83-46F9-918D-436005D671A6}" destId="{3387F3F0-96D4-4741-8E67-2F5C19AAE01D}" srcOrd="2" destOrd="0" presId="urn:microsoft.com/office/officeart/2018/2/layout/IconVerticalSolidList"/>
    <dgm:cxn modelId="{EB945126-9DBC-48B7-9BB6-82D60E85878C}" type="presParOf" srcId="{DF19BCB2-FC83-46F9-918D-436005D671A6}" destId="{B8F78502-61C3-44C1-87FF-FE897D6273CA}" srcOrd="3" destOrd="0" presId="urn:microsoft.com/office/officeart/2018/2/layout/IconVerticalSolidList"/>
    <dgm:cxn modelId="{ABAB25D3-B43C-4EE8-A8D3-C0D646AB40A5}" type="presParOf" srcId="{C17D3B01-7D89-4EF7-90E7-23DF2591F25C}" destId="{E4F6D080-F81D-4801-90D5-AEA1CDCAED08}" srcOrd="7" destOrd="0" presId="urn:microsoft.com/office/officeart/2018/2/layout/IconVerticalSolidList"/>
    <dgm:cxn modelId="{19115743-92B9-4FE5-8583-F37519622C7B}" type="presParOf" srcId="{C17D3B01-7D89-4EF7-90E7-23DF2591F25C}" destId="{6A0369B5-FF0F-4727-BB9D-C9CB11E1244F}" srcOrd="8" destOrd="0" presId="urn:microsoft.com/office/officeart/2018/2/layout/IconVerticalSolidList"/>
    <dgm:cxn modelId="{D59DBA91-D2F9-4AB5-B682-70D96B5071C0}" type="presParOf" srcId="{6A0369B5-FF0F-4727-BB9D-C9CB11E1244F}" destId="{01037162-F0DE-42AC-919F-1C8285A6FCFC}" srcOrd="0" destOrd="0" presId="urn:microsoft.com/office/officeart/2018/2/layout/IconVerticalSolidList"/>
    <dgm:cxn modelId="{0B781BF1-9B2E-4D94-914C-70411BBFD166}" type="presParOf" srcId="{6A0369B5-FF0F-4727-BB9D-C9CB11E1244F}" destId="{0ACF5076-1E41-4103-B1D6-C937377B92E3}" srcOrd="1" destOrd="0" presId="urn:microsoft.com/office/officeart/2018/2/layout/IconVerticalSolidList"/>
    <dgm:cxn modelId="{808129B0-31FE-4FC4-96A7-A18A34E398D5}" type="presParOf" srcId="{6A0369B5-FF0F-4727-BB9D-C9CB11E1244F}" destId="{F4F62793-F32B-4ABB-B80B-178DFE3DE2BC}" srcOrd="2" destOrd="0" presId="urn:microsoft.com/office/officeart/2018/2/layout/IconVerticalSolidList"/>
    <dgm:cxn modelId="{45A7F3B4-6457-419E-9CDE-D7DE58A2C738}" type="presParOf" srcId="{6A0369B5-FF0F-4727-BB9D-C9CB11E1244F}" destId="{5960FC12-9199-42B6-8837-3E5E08D9DEC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8FC88-672E-40E1-9802-1C46F473F7CB}">
      <dsp:nvSpPr>
        <dsp:cNvPr id="0" name=""/>
        <dsp:cNvSpPr/>
      </dsp:nvSpPr>
      <dsp:spPr>
        <a:xfrm>
          <a:off x="0" y="3123"/>
          <a:ext cx="10297438" cy="66540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6F881B-DA76-4FFA-960D-6D715D91C372}">
      <dsp:nvSpPr>
        <dsp:cNvPr id="0" name=""/>
        <dsp:cNvSpPr/>
      </dsp:nvSpPr>
      <dsp:spPr>
        <a:xfrm>
          <a:off x="201284" y="152839"/>
          <a:ext cx="365972" cy="3659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6C02E-13AB-4094-B1F9-2356FD26E48A}">
      <dsp:nvSpPr>
        <dsp:cNvPr id="0" name=""/>
        <dsp:cNvSpPr/>
      </dsp:nvSpPr>
      <dsp:spPr>
        <a:xfrm>
          <a:off x="768541" y="3123"/>
          <a:ext cx="9528896" cy="6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22" tIns="70422" rIns="70422" bIns="70422" numCol="1" spcCol="1270" anchor="ctr" anchorCtr="0">
          <a:noAutofit/>
        </a:bodyPr>
        <a:lstStyle/>
        <a:p>
          <a:pPr marL="0" lvl="0" indent="0" algn="l" defTabSz="844550">
            <a:lnSpc>
              <a:spcPct val="100000"/>
            </a:lnSpc>
            <a:spcBef>
              <a:spcPct val="0"/>
            </a:spcBef>
            <a:spcAft>
              <a:spcPct val="35000"/>
            </a:spcAft>
            <a:buNone/>
          </a:pPr>
          <a:r>
            <a:rPr lang="en-GB" sz="1900" b="1" kern="1200" dirty="0"/>
            <a:t>Psychologically safe space </a:t>
          </a:r>
          <a:endParaRPr lang="en-US" sz="1900" kern="1200" dirty="0"/>
        </a:p>
      </dsp:txBody>
      <dsp:txXfrm>
        <a:off x="768541" y="3123"/>
        <a:ext cx="9528896" cy="665404"/>
      </dsp:txXfrm>
    </dsp:sp>
    <dsp:sp modelId="{317C7484-2510-48AF-9071-18971498EF69}">
      <dsp:nvSpPr>
        <dsp:cNvPr id="0" name=""/>
        <dsp:cNvSpPr/>
      </dsp:nvSpPr>
      <dsp:spPr>
        <a:xfrm>
          <a:off x="0" y="834879"/>
          <a:ext cx="10297438" cy="66540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BD4E2D-5460-495E-9890-31C0CC793A69}">
      <dsp:nvSpPr>
        <dsp:cNvPr id="0" name=""/>
        <dsp:cNvSpPr/>
      </dsp:nvSpPr>
      <dsp:spPr>
        <a:xfrm>
          <a:off x="201284" y="984595"/>
          <a:ext cx="365972" cy="3659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797C37-E24E-4998-A4C4-F4C53196412D}">
      <dsp:nvSpPr>
        <dsp:cNvPr id="0" name=""/>
        <dsp:cNvSpPr/>
      </dsp:nvSpPr>
      <dsp:spPr>
        <a:xfrm>
          <a:off x="768541" y="834879"/>
          <a:ext cx="9528896" cy="6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22" tIns="70422" rIns="70422" bIns="70422" numCol="1" spcCol="1270" anchor="ctr" anchorCtr="0">
          <a:noAutofit/>
        </a:bodyPr>
        <a:lstStyle/>
        <a:p>
          <a:pPr marL="0" lvl="0" indent="0" algn="l" defTabSz="844550">
            <a:lnSpc>
              <a:spcPct val="100000"/>
            </a:lnSpc>
            <a:spcBef>
              <a:spcPct val="0"/>
            </a:spcBef>
            <a:spcAft>
              <a:spcPct val="35000"/>
            </a:spcAft>
            <a:buNone/>
          </a:pPr>
          <a:r>
            <a:rPr lang="en-GB" sz="1900" b="1" kern="1200" dirty="0"/>
            <a:t>We will listen to colleagues and ensure our voice is being heard</a:t>
          </a:r>
          <a:endParaRPr lang="en-US" sz="1900" kern="1200" dirty="0"/>
        </a:p>
      </dsp:txBody>
      <dsp:txXfrm>
        <a:off x="768541" y="834879"/>
        <a:ext cx="9528896" cy="665404"/>
      </dsp:txXfrm>
    </dsp:sp>
    <dsp:sp modelId="{D4BC9316-2338-49BF-9E62-C50156010E0E}">
      <dsp:nvSpPr>
        <dsp:cNvPr id="0" name=""/>
        <dsp:cNvSpPr/>
      </dsp:nvSpPr>
      <dsp:spPr>
        <a:xfrm>
          <a:off x="0" y="1666634"/>
          <a:ext cx="10297438" cy="66540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DD2A44-B775-441B-8668-4535CC289FB1}">
      <dsp:nvSpPr>
        <dsp:cNvPr id="0" name=""/>
        <dsp:cNvSpPr/>
      </dsp:nvSpPr>
      <dsp:spPr>
        <a:xfrm>
          <a:off x="201284" y="1816350"/>
          <a:ext cx="365972" cy="3659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AD68D3-6576-4C78-9AB2-4D660631A181}">
      <dsp:nvSpPr>
        <dsp:cNvPr id="0" name=""/>
        <dsp:cNvSpPr/>
      </dsp:nvSpPr>
      <dsp:spPr>
        <a:xfrm>
          <a:off x="768541" y="1666634"/>
          <a:ext cx="9528896" cy="6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22" tIns="70422" rIns="70422" bIns="70422" numCol="1" spcCol="1270" anchor="ctr" anchorCtr="0">
          <a:noAutofit/>
        </a:bodyPr>
        <a:lstStyle/>
        <a:p>
          <a:pPr marL="0" lvl="0" indent="0" algn="l" defTabSz="844550">
            <a:lnSpc>
              <a:spcPct val="100000"/>
            </a:lnSpc>
            <a:spcBef>
              <a:spcPct val="0"/>
            </a:spcBef>
            <a:spcAft>
              <a:spcPct val="35000"/>
            </a:spcAft>
            <a:buNone/>
          </a:pPr>
          <a:r>
            <a:rPr lang="en-GB" sz="1900" b="1" kern="1200" dirty="0"/>
            <a:t>Explore with curiosity</a:t>
          </a:r>
          <a:endParaRPr lang="en-US" sz="1900" kern="1200" dirty="0"/>
        </a:p>
      </dsp:txBody>
      <dsp:txXfrm>
        <a:off x="768541" y="1666634"/>
        <a:ext cx="9528896" cy="665404"/>
      </dsp:txXfrm>
    </dsp:sp>
    <dsp:sp modelId="{EACE1CBE-AF30-44A8-93EE-8999802B8F66}">
      <dsp:nvSpPr>
        <dsp:cNvPr id="0" name=""/>
        <dsp:cNvSpPr/>
      </dsp:nvSpPr>
      <dsp:spPr>
        <a:xfrm>
          <a:off x="0" y="2498389"/>
          <a:ext cx="10297438" cy="66540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48B644-B6BD-4FE3-9C07-AFC21CE779B8}">
      <dsp:nvSpPr>
        <dsp:cNvPr id="0" name=""/>
        <dsp:cNvSpPr/>
      </dsp:nvSpPr>
      <dsp:spPr>
        <a:xfrm>
          <a:off x="201284" y="2648105"/>
          <a:ext cx="365972" cy="36597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F78502-61C3-44C1-87FF-FE897D6273CA}">
      <dsp:nvSpPr>
        <dsp:cNvPr id="0" name=""/>
        <dsp:cNvSpPr/>
      </dsp:nvSpPr>
      <dsp:spPr>
        <a:xfrm>
          <a:off x="768541" y="2498389"/>
          <a:ext cx="9528896" cy="6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22" tIns="70422" rIns="70422" bIns="70422" numCol="1" spcCol="1270" anchor="ctr" anchorCtr="0">
          <a:noAutofit/>
        </a:bodyPr>
        <a:lstStyle/>
        <a:p>
          <a:pPr marL="0" lvl="0" indent="0" algn="l" defTabSz="844550">
            <a:lnSpc>
              <a:spcPct val="100000"/>
            </a:lnSpc>
            <a:spcBef>
              <a:spcPct val="0"/>
            </a:spcBef>
            <a:spcAft>
              <a:spcPct val="35000"/>
            </a:spcAft>
            <a:buNone/>
          </a:pPr>
          <a:r>
            <a:rPr lang="en-GB" sz="1900" b="1" kern="1200" dirty="0"/>
            <a:t>We respect our values of Kind, Connected and Bold</a:t>
          </a:r>
          <a:endParaRPr lang="en-US" sz="1900" kern="1200" dirty="0"/>
        </a:p>
      </dsp:txBody>
      <dsp:txXfrm>
        <a:off x="768541" y="2498389"/>
        <a:ext cx="9528896" cy="665404"/>
      </dsp:txXfrm>
    </dsp:sp>
    <dsp:sp modelId="{01037162-F0DE-42AC-919F-1C8285A6FCFC}">
      <dsp:nvSpPr>
        <dsp:cNvPr id="0" name=""/>
        <dsp:cNvSpPr/>
      </dsp:nvSpPr>
      <dsp:spPr>
        <a:xfrm>
          <a:off x="0" y="3330144"/>
          <a:ext cx="10297438" cy="66540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CF5076-1E41-4103-B1D6-C937377B92E3}">
      <dsp:nvSpPr>
        <dsp:cNvPr id="0" name=""/>
        <dsp:cNvSpPr/>
      </dsp:nvSpPr>
      <dsp:spPr>
        <a:xfrm>
          <a:off x="201284" y="3479860"/>
          <a:ext cx="365972" cy="36597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60FC12-9199-42B6-8837-3E5E08D9DEC2}">
      <dsp:nvSpPr>
        <dsp:cNvPr id="0" name=""/>
        <dsp:cNvSpPr/>
      </dsp:nvSpPr>
      <dsp:spPr>
        <a:xfrm>
          <a:off x="768541" y="3330144"/>
          <a:ext cx="9528896" cy="6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22" tIns="70422" rIns="70422" bIns="70422" numCol="1" spcCol="1270" anchor="ctr" anchorCtr="0">
          <a:noAutofit/>
        </a:bodyPr>
        <a:lstStyle/>
        <a:p>
          <a:pPr marL="0" lvl="0" indent="0" algn="l" defTabSz="844550">
            <a:lnSpc>
              <a:spcPct val="100000"/>
            </a:lnSpc>
            <a:spcBef>
              <a:spcPct val="0"/>
            </a:spcBef>
            <a:spcAft>
              <a:spcPct val="35000"/>
            </a:spcAft>
            <a:buNone/>
          </a:pPr>
          <a:r>
            <a:rPr lang="en-GB" sz="1900" b="1" kern="1200" dirty="0"/>
            <a:t>Respecting confidentiality</a:t>
          </a:r>
          <a:endParaRPr lang="en-US" sz="1900" kern="1200" dirty="0"/>
        </a:p>
      </dsp:txBody>
      <dsp:txXfrm>
        <a:off x="768541" y="3330144"/>
        <a:ext cx="9528896" cy="66540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CB3F0-FC4C-428A-8DC5-336BADB1D3B5}" type="datetimeFigureOut">
              <a:rPr lang="en-GB" smtClean="0"/>
              <a:t>12/09/2025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24A3B-83BE-4ED7-B22E-5EC9C19AB656}" type="slidenum">
              <a:rPr lang="en-GB" smtClean="0"/>
              <a:t>‹#›</a:t>
            </a:fld>
            <a:endParaRPr lang="en-GB" dirty="0"/>
          </a:p>
        </p:txBody>
      </p:sp>
    </p:spTree>
    <p:extLst>
      <p:ext uri="{BB962C8B-B14F-4D97-AF65-F5344CB8AC3E}">
        <p14:creationId xmlns:p14="http://schemas.microsoft.com/office/powerpoint/2010/main" val="378135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uhb.nhs.uk/living-our-values-uhb-s-behavioural-framewor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rPr>
              <a:t>Notes for the colleague leading the session: </a:t>
            </a:r>
          </a:p>
          <a:p>
            <a:endParaRPr lang="en-US" b="1" dirty="0"/>
          </a:p>
          <a:p>
            <a:r>
              <a:rPr lang="en-US" b="1" dirty="0"/>
              <a:t>Before the meeting - </a:t>
            </a:r>
            <a:r>
              <a:rPr lang="en-US" dirty="0"/>
              <a:t>Think about when and where you are meeting -  circulate the framework ahead of the meeting, sharing the objectives for the session </a:t>
            </a:r>
          </a:p>
          <a:p>
            <a:r>
              <a:rPr lang="en-US" dirty="0"/>
              <a:t>Is there a big screen in your meeting room and do you need to order some printed copies of the framework?</a:t>
            </a:r>
          </a:p>
          <a:p>
            <a:r>
              <a:rPr lang="en-US" b="1" dirty="0"/>
              <a:t>During the meeting </a:t>
            </a:r>
            <a:endParaRPr lang="en-US" dirty="0"/>
          </a:p>
          <a:p>
            <a:r>
              <a:rPr lang="en-US" dirty="0"/>
              <a:t>1. Thank everyone for coming and ask for a volunteer to capture key points</a:t>
            </a:r>
          </a:p>
          <a:p>
            <a:r>
              <a:rPr lang="en-US" dirty="0"/>
              <a:t>2. Work through the slide pack and discussion questions, capture key points which can be shared with the team following the meeting</a:t>
            </a:r>
          </a:p>
          <a:p>
            <a:r>
              <a:rPr lang="en-US" dirty="0"/>
              <a:t>3. Whether the meeting is in person or virtual, make sure everyone is invited to comment and contribute</a:t>
            </a:r>
          </a:p>
          <a:p>
            <a:r>
              <a:rPr lang="en-US" dirty="0"/>
              <a:t>4. Be prepared to talk through specific cases outside the meeting, to ensure the group discussion stays constructive and positive </a:t>
            </a:r>
          </a:p>
          <a:p>
            <a:r>
              <a:rPr lang="en-US" dirty="0"/>
              <a:t>4. Agree how you will keep this a live agenda item in the months ahead</a:t>
            </a:r>
          </a:p>
          <a:p>
            <a:endParaRPr lang="en-US" dirty="0"/>
          </a:p>
          <a:p>
            <a:r>
              <a:rPr lang="en-US" b="1" dirty="0"/>
              <a:t>Post meeting </a:t>
            </a:r>
            <a:endParaRPr lang="en-US" dirty="0"/>
          </a:p>
          <a:p>
            <a:pPr marL="171450" indent="-171450">
              <a:buFont typeface="Arial"/>
              <a:buChar char="•"/>
            </a:pPr>
            <a:r>
              <a:rPr lang="en-US" dirty="0"/>
              <a:t>Share a summary of the key points discussed, including initial areas of strength, areas for improvement and the three actions the team has committed to </a:t>
            </a:r>
          </a:p>
          <a:p>
            <a:pPr marL="171450" indent="-171450">
              <a:buFont typeface="Arial"/>
              <a:buChar char="•"/>
            </a:pPr>
            <a:r>
              <a:rPr lang="en-US" dirty="0"/>
              <a:t>Use 121s to follow up on the group meeting, to gain more insight into how people are feeling about team relationships and behaviours</a:t>
            </a:r>
          </a:p>
          <a:p>
            <a:pPr marL="171450" indent="-171450">
              <a:buFont typeface="Arial"/>
              <a:buChar char="•"/>
            </a:pPr>
            <a:r>
              <a:rPr lang="en-US" dirty="0"/>
              <a:t>Start to role model giving feedback which references the behaviours outlined in the framework (both positive and unacceptable behaviours)</a:t>
            </a:r>
          </a:p>
          <a:p>
            <a:endParaRPr lang="en-US" dirty="0">
              <a:ea typeface="Calibri"/>
            </a:endParaRPr>
          </a:p>
        </p:txBody>
      </p:sp>
      <p:sp>
        <p:nvSpPr>
          <p:cNvPr id="4" name="Slide Number Placeholder 3"/>
          <p:cNvSpPr>
            <a:spLocks noGrp="1"/>
          </p:cNvSpPr>
          <p:nvPr>
            <p:ph type="sldNum" sz="quarter" idx="5"/>
          </p:nvPr>
        </p:nvSpPr>
        <p:spPr/>
        <p:txBody>
          <a:bodyPr/>
          <a:lstStyle/>
          <a:p>
            <a:fld id="{84424A3B-83BE-4ED7-B22E-5EC9C19AB656}" type="slidenum">
              <a:rPr lang="en-GB" smtClean="0"/>
              <a:t>1</a:t>
            </a:fld>
            <a:endParaRPr lang="en-GB" dirty="0"/>
          </a:p>
        </p:txBody>
      </p:sp>
    </p:spTree>
    <p:extLst>
      <p:ext uri="{BB962C8B-B14F-4D97-AF65-F5344CB8AC3E}">
        <p14:creationId xmlns:p14="http://schemas.microsoft.com/office/powerpoint/2010/main" val="3596849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Research from the Harvard Business review – is central to the civility saves live campaign, which I'm sure many of you will have heard of</a:t>
            </a:r>
            <a:endParaRPr lang="en-US" dirty="0"/>
          </a:p>
          <a:p>
            <a:r>
              <a:rPr lang="en-GB" dirty="0"/>
              <a:t>So, what happens when someone is rude? – 80% spend time worrying about it, quality of work, people go home early, 25% take out on colleagues / service users </a:t>
            </a:r>
          </a:p>
          <a:p>
            <a:r>
              <a:rPr lang="en-GB" dirty="0"/>
              <a:t>Ripple effects - and those witnessing it are impacted, patient advocacy reduces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BFBB5-D0C9-48D3-A703-B50CB42D24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7227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D6D19-65B7-E223-CBA8-86FF1A96F6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600816-C913-19E3-D385-5B035529FB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02FE1C-9659-C7B3-69F9-2233415BA1C9}"/>
              </a:ext>
            </a:extLst>
          </p:cNvPr>
          <p:cNvSpPr>
            <a:spLocks noGrp="1"/>
          </p:cNvSpPr>
          <p:nvPr>
            <p:ph type="body" idx="1"/>
          </p:nvPr>
        </p:nvSpPr>
        <p:spPr/>
        <p:txBody>
          <a:bodyPr/>
          <a:lstStyle/>
          <a:p>
            <a:r>
              <a:rPr lang="en-US" dirty="0">
                <a:latin typeface="Calibri"/>
                <a:ea typeface="Calibri"/>
                <a:cs typeface="Calibri"/>
              </a:rPr>
              <a:t>Now going to look at the ways unacceptable behaviours can show up at work – we've talked about some of the more obvious examples of things coming through our HR cases – swearing, shouting etc, now spend some time looking subtle and frequent ways </a:t>
            </a:r>
          </a:p>
        </p:txBody>
      </p:sp>
      <p:sp>
        <p:nvSpPr>
          <p:cNvPr id="4" name="Slide Number Placeholder 3">
            <a:extLst>
              <a:ext uri="{FF2B5EF4-FFF2-40B4-BE49-F238E27FC236}">
                <a16:creationId xmlns:a16="http://schemas.microsoft.com/office/drawing/2014/main" id="{9238242A-C6AB-BEBB-AAAD-1BAE1A1870C0}"/>
              </a:ext>
            </a:extLst>
          </p:cNvPr>
          <p:cNvSpPr>
            <a:spLocks noGrp="1"/>
          </p:cNvSpPr>
          <p:nvPr>
            <p:ph type="sldNum" sz="quarter" idx="5"/>
          </p:nvPr>
        </p:nvSpPr>
        <p:spPr/>
        <p:txBody>
          <a:bodyPr/>
          <a:lstStyle/>
          <a:p>
            <a:fld id="{84424A3B-83BE-4ED7-B22E-5EC9C19AB656}" type="slidenum">
              <a:rPr lang="en-GB" smtClean="0"/>
              <a:t>11</a:t>
            </a:fld>
            <a:endParaRPr lang="en-GB" dirty="0"/>
          </a:p>
        </p:txBody>
      </p:sp>
    </p:spTree>
    <p:extLst>
      <p:ext uri="{BB962C8B-B14F-4D97-AF65-F5344CB8AC3E}">
        <p14:creationId xmlns:p14="http://schemas.microsoft.com/office/powerpoint/2010/main" val="3028250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F2DC6-CFFE-EC1F-DCA7-AA67B3463B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CC98CE-6137-140D-34FF-0538C799F4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703DDF-91CA-3CF9-8EF7-49D028B27C27}"/>
              </a:ext>
            </a:extLst>
          </p:cNvPr>
          <p:cNvSpPr>
            <a:spLocks noGrp="1"/>
          </p:cNvSpPr>
          <p:nvPr>
            <p:ph type="body" idx="1"/>
          </p:nvPr>
        </p:nvSpPr>
        <p:spPr/>
        <p:txBody>
          <a:bodyPr/>
          <a:lstStyle/>
          <a:p>
            <a:pPr>
              <a:lnSpc>
                <a:spcPct val="90000"/>
              </a:lnSpc>
              <a:spcBef>
                <a:spcPts val="1000"/>
              </a:spcBef>
            </a:pPr>
            <a:r>
              <a:rPr lang="en-GB" dirty="0"/>
              <a:t>“Passive aggression is a way of expressing negative feelings, such as anger or annoyance, indirectly instead of directly”</a:t>
            </a:r>
            <a:endParaRPr lang="en-US" dirty="0"/>
          </a:p>
          <a:p>
            <a:pPr>
              <a:lnSpc>
                <a:spcPct val="90000"/>
              </a:lnSpc>
              <a:spcBef>
                <a:spcPts val="1000"/>
              </a:spcBef>
            </a:pPr>
            <a:r>
              <a:rPr lang="en-GB" dirty="0"/>
              <a:t>These are some of the ways that passive aggression can show up, in the words and behaviour. These can be some of the harder ones to address </a:t>
            </a:r>
          </a:p>
          <a:p>
            <a:pPr>
              <a:lnSpc>
                <a:spcPct val="90000"/>
              </a:lnSpc>
              <a:spcBef>
                <a:spcPts val="1000"/>
              </a:spcBef>
            </a:pPr>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CEE5653C-2B6B-7281-63A2-A81A37F80A87}"/>
              </a:ext>
            </a:extLst>
          </p:cNvPr>
          <p:cNvSpPr>
            <a:spLocks noGrp="1"/>
          </p:cNvSpPr>
          <p:nvPr>
            <p:ph type="sldNum" sz="quarter" idx="5"/>
          </p:nvPr>
        </p:nvSpPr>
        <p:spPr/>
        <p:txBody>
          <a:bodyPr/>
          <a:lstStyle/>
          <a:p>
            <a:fld id="{30EC1864-F11D-4472-9ABE-46B078191B3E}" type="slidenum">
              <a:rPr lang="en-GB" smtClean="0"/>
              <a:t>12</a:t>
            </a:fld>
            <a:endParaRPr lang="en-GB" dirty="0"/>
          </a:p>
        </p:txBody>
      </p:sp>
    </p:spTree>
    <p:extLst>
      <p:ext uri="{BB962C8B-B14F-4D97-AF65-F5344CB8AC3E}">
        <p14:creationId xmlns:p14="http://schemas.microsoft.com/office/powerpoint/2010/main" val="1150331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E5A69-1B08-410A-2FB9-E5380C9E1B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169486-6CB3-FF7E-5146-5635F1D267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706BF8-8DFC-B5BF-7738-A1F6F57BE1D4}"/>
              </a:ext>
            </a:extLst>
          </p:cNvPr>
          <p:cNvSpPr>
            <a:spLocks noGrp="1"/>
          </p:cNvSpPr>
          <p:nvPr>
            <p:ph type="body" idx="1"/>
          </p:nvPr>
        </p:nvSpPr>
        <p:spPr/>
        <p:txBody>
          <a:bodyPr/>
          <a:lstStyle/>
          <a:p>
            <a:pPr>
              <a:lnSpc>
                <a:spcPct val="90000"/>
              </a:lnSpc>
              <a:spcBef>
                <a:spcPts val="1000"/>
              </a:spcBef>
            </a:pPr>
            <a:r>
              <a:rPr lang="en-GB" dirty="0"/>
              <a:t>Microaggressions -  intentional or unintentional comments that communicate hostility or negative attitudes toward marginalised groups.</a:t>
            </a:r>
            <a:endParaRPr lang="en-GB" dirty="0">
              <a:cs typeface="+mn-lt"/>
            </a:endParaRPr>
          </a:p>
          <a:p>
            <a:r>
              <a:rPr lang="en-GB" dirty="0"/>
              <a:t>Your unconscious biases could be - race, gender, age, religion, nationality or sexuality. We are always having an impact on others, whether or not we realise it</a:t>
            </a:r>
          </a:p>
          <a:p>
            <a:endParaRPr lang="en-GB" dirty="0"/>
          </a:p>
        </p:txBody>
      </p:sp>
      <p:sp>
        <p:nvSpPr>
          <p:cNvPr id="4" name="Slide Number Placeholder 3">
            <a:extLst>
              <a:ext uri="{FF2B5EF4-FFF2-40B4-BE49-F238E27FC236}">
                <a16:creationId xmlns:a16="http://schemas.microsoft.com/office/drawing/2014/main" id="{FA9F9B41-48CD-4892-F276-DB33CE121B09}"/>
              </a:ext>
            </a:extLst>
          </p:cNvPr>
          <p:cNvSpPr>
            <a:spLocks noGrp="1"/>
          </p:cNvSpPr>
          <p:nvPr>
            <p:ph type="sldNum" sz="quarter" idx="5"/>
          </p:nvPr>
        </p:nvSpPr>
        <p:spPr/>
        <p:txBody>
          <a:bodyPr/>
          <a:lstStyle/>
          <a:p>
            <a:fld id="{30EC1864-F11D-4472-9ABE-46B078191B3E}" type="slidenum">
              <a:rPr lang="en-GB" smtClean="0"/>
              <a:t>13</a:t>
            </a:fld>
            <a:endParaRPr lang="en-GB" dirty="0"/>
          </a:p>
        </p:txBody>
      </p:sp>
    </p:spTree>
    <p:extLst>
      <p:ext uri="{BB962C8B-B14F-4D97-AF65-F5344CB8AC3E}">
        <p14:creationId xmlns:p14="http://schemas.microsoft.com/office/powerpoint/2010/main" val="3749875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7191D-BBF4-26D1-470D-9CB522A409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0C198E-9FA3-BB48-4440-8C44A38FA2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1E259-EA96-EC72-57E0-5B934D9D0D1E}"/>
              </a:ext>
            </a:extLst>
          </p:cNvPr>
          <p:cNvSpPr>
            <a:spLocks noGrp="1"/>
          </p:cNvSpPr>
          <p:nvPr>
            <p:ph type="body" idx="1"/>
          </p:nvPr>
        </p:nvSpPr>
        <p:spPr/>
        <p:txBody>
          <a:bodyPr/>
          <a:lstStyle/>
          <a:p>
            <a:pPr>
              <a:lnSpc>
                <a:spcPct val="90000"/>
              </a:lnSpc>
              <a:spcBef>
                <a:spcPts val="1000"/>
              </a:spcBef>
            </a:pPr>
            <a:r>
              <a:rPr lang="en-GB" b="1" dirty="0"/>
              <a:t>Banter is the playful and friendly exchange of teasing remarks </a:t>
            </a:r>
            <a:endParaRPr lang="en-US" dirty="0"/>
          </a:p>
          <a:p>
            <a:pPr>
              <a:lnSpc>
                <a:spcPct val="90000"/>
              </a:lnSpc>
              <a:spcBef>
                <a:spcPts val="1000"/>
              </a:spcBef>
            </a:pPr>
            <a:r>
              <a:rPr lang="en-GB" dirty="0"/>
              <a:t>Banter is only banter when everyone is laughing. People won’t always feel confident to speak up if they are offended by something. They might even go along with it so as not to draw attention to themselves. It can be very excluding and alienating or inclusive and being part of a clique. Third parties might be offended, even if they’re not part of your conversation</a:t>
            </a:r>
            <a:endParaRPr lang="en-US" dirty="0"/>
          </a:p>
          <a:p>
            <a:pPr>
              <a:lnSpc>
                <a:spcPct val="90000"/>
              </a:lnSpc>
              <a:spcBef>
                <a:spcPts val="1000"/>
              </a:spcBef>
            </a:pPr>
            <a:endParaRPr lang="en-GB" dirty="0"/>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DB583528-3FD5-C6B1-0EA8-B1E939A6CCD9}"/>
              </a:ext>
            </a:extLst>
          </p:cNvPr>
          <p:cNvSpPr>
            <a:spLocks noGrp="1"/>
          </p:cNvSpPr>
          <p:nvPr>
            <p:ph type="sldNum" sz="quarter" idx="5"/>
          </p:nvPr>
        </p:nvSpPr>
        <p:spPr/>
        <p:txBody>
          <a:bodyPr/>
          <a:lstStyle/>
          <a:p>
            <a:fld id="{84424A3B-83BE-4ED7-B22E-5EC9C19AB656}" type="slidenum">
              <a:rPr lang="en-GB" smtClean="0"/>
              <a:t>14</a:t>
            </a:fld>
            <a:endParaRPr lang="en-GB" dirty="0"/>
          </a:p>
        </p:txBody>
      </p:sp>
    </p:spTree>
    <p:extLst>
      <p:ext uri="{BB962C8B-B14F-4D97-AF65-F5344CB8AC3E}">
        <p14:creationId xmlns:p14="http://schemas.microsoft.com/office/powerpoint/2010/main" val="1237286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8C6CB-B43C-7814-BBD4-FF5679FFA6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54E750-7F8E-50D5-08AB-7200C0FB2B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1B0FCF-3FEC-D077-45BA-0BC1E4D01E72}"/>
              </a:ext>
            </a:extLst>
          </p:cNvPr>
          <p:cNvSpPr>
            <a:spLocks noGrp="1"/>
          </p:cNvSpPr>
          <p:nvPr>
            <p:ph type="body" idx="1"/>
          </p:nvPr>
        </p:nvSpPr>
        <p:spPr/>
        <p:txBody>
          <a:bodyPr/>
          <a:lstStyle/>
          <a:p>
            <a:r>
              <a:rPr lang="en-GB" dirty="0"/>
              <a:t>Emails! How many times have we been upset / frustrated / fuming by an email – or email trail? </a:t>
            </a:r>
            <a:endParaRPr lang="en-US" dirty="0"/>
          </a:p>
          <a:p>
            <a:pPr>
              <a:lnSpc>
                <a:spcPct val="90000"/>
              </a:lnSpc>
              <a:spcBef>
                <a:spcPts val="1000"/>
              </a:spcBef>
            </a:pPr>
            <a:r>
              <a:rPr lang="en-GB" dirty="0"/>
              <a:t>Can be easily misunderstood and create unnecessary conflict </a:t>
            </a:r>
            <a:endParaRPr lang="en-US" dirty="0"/>
          </a:p>
          <a:p>
            <a:pPr>
              <a:lnSpc>
                <a:spcPct val="90000"/>
              </a:lnSpc>
              <a:spcBef>
                <a:spcPts val="1000"/>
              </a:spcBef>
            </a:pPr>
            <a:r>
              <a:rPr lang="en-GB" dirty="0"/>
              <a:t>Poor behaviours in email can look like: </a:t>
            </a:r>
            <a:endParaRPr lang="en-US" dirty="0"/>
          </a:p>
          <a:p>
            <a:pPr marL="171450" indent="-171450">
              <a:lnSpc>
                <a:spcPct val="90000"/>
              </a:lnSpc>
              <a:spcBef>
                <a:spcPts val="1000"/>
              </a:spcBef>
              <a:buFont typeface="Arial,Sans-Serif"/>
              <a:buChar char="•"/>
            </a:pPr>
            <a:r>
              <a:rPr lang="en-US" dirty="0"/>
              <a:t>Unnecessary use of colours or FONTS, copying in the world, passive aggressive language </a:t>
            </a:r>
          </a:p>
          <a:p>
            <a:pPr marL="171450" indent="-171450">
              <a:lnSpc>
                <a:spcPct val="90000"/>
              </a:lnSpc>
              <a:spcBef>
                <a:spcPts val="1000"/>
              </a:spcBef>
              <a:buFont typeface="Arial,Sans-Serif"/>
              <a:buChar char="•"/>
            </a:pPr>
            <a:r>
              <a:rPr lang="en-US" dirty="0"/>
              <a:t>Lack of basic manners, using email as a weapon,  writing an email when you have strong emotions</a:t>
            </a:r>
          </a:p>
          <a:p>
            <a:pPr marL="171450" indent="-171450">
              <a:lnSpc>
                <a:spcPct val="90000"/>
              </a:lnSpc>
              <a:spcBef>
                <a:spcPts val="1000"/>
              </a:spcBef>
              <a:buFont typeface="Arial,Sans-Serif"/>
              <a:buChar char="•"/>
            </a:pPr>
            <a:r>
              <a:rPr lang="en-US" dirty="0"/>
              <a:t>Complaining, gossiping or blaming </a:t>
            </a:r>
            <a:endParaRPr lang="en-GB" dirty="0"/>
          </a:p>
          <a:p>
            <a:pPr>
              <a:lnSpc>
                <a:spcPct val="90000"/>
              </a:lnSpc>
              <a:spcBef>
                <a:spcPts val="1000"/>
              </a:spcBef>
            </a:pPr>
            <a:r>
              <a:rPr lang="en-US" dirty="0"/>
              <a:t>Note of caution - our emails are releasable under FOI as is teams chat </a:t>
            </a:r>
            <a:endParaRPr lang="en-GB" dirty="0"/>
          </a:p>
          <a:p>
            <a:endParaRPr lang="en-GB" dirty="0"/>
          </a:p>
        </p:txBody>
      </p:sp>
      <p:sp>
        <p:nvSpPr>
          <p:cNvPr id="4" name="Slide Number Placeholder 3">
            <a:extLst>
              <a:ext uri="{FF2B5EF4-FFF2-40B4-BE49-F238E27FC236}">
                <a16:creationId xmlns:a16="http://schemas.microsoft.com/office/drawing/2014/main" id="{2C602590-58D6-2111-72C3-43C3B8A585C2}"/>
              </a:ext>
            </a:extLst>
          </p:cNvPr>
          <p:cNvSpPr>
            <a:spLocks noGrp="1"/>
          </p:cNvSpPr>
          <p:nvPr>
            <p:ph type="sldNum" sz="quarter" idx="5"/>
          </p:nvPr>
        </p:nvSpPr>
        <p:spPr/>
        <p:txBody>
          <a:bodyPr/>
          <a:lstStyle/>
          <a:p>
            <a:fld id="{30EC1864-F11D-4472-9ABE-46B078191B3E}" type="slidenum">
              <a:rPr lang="en-GB" smtClean="0"/>
              <a:t>15</a:t>
            </a:fld>
            <a:endParaRPr lang="en-GB" dirty="0"/>
          </a:p>
        </p:txBody>
      </p:sp>
    </p:spTree>
    <p:extLst>
      <p:ext uri="{BB962C8B-B14F-4D97-AF65-F5344CB8AC3E}">
        <p14:creationId xmlns:p14="http://schemas.microsoft.com/office/powerpoint/2010/main" val="2372187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B6FA5-875C-051D-22F8-1A3ED00D3E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123586-9766-4449-8898-85329C8C4B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30971E-F279-CD81-4D9C-523093D45E20}"/>
              </a:ext>
            </a:extLst>
          </p:cNvPr>
          <p:cNvSpPr>
            <a:spLocks noGrp="1"/>
          </p:cNvSpPr>
          <p:nvPr>
            <p:ph type="body" idx="1"/>
          </p:nvPr>
        </p:nvSpPr>
        <p:spPr/>
        <p:txBody>
          <a:bodyPr/>
          <a:lstStyle/>
          <a:p>
            <a:r>
              <a:rPr lang="en-US" dirty="0"/>
              <a:t>We’re going to spend some time thinking about how can we use this in our team and how could it help improve team relationships and ways of working  </a:t>
            </a:r>
            <a:endParaRPr lang="en-GB" dirty="0"/>
          </a:p>
          <a:p>
            <a:r>
              <a:rPr lang="en-GB" dirty="0"/>
              <a:t>Talk through the exercise on the slide. </a:t>
            </a:r>
          </a:p>
          <a:p>
            <a:r>
              <a:rPr lang="en-US" dirty="0"/>
              <a:t>We want the feedback here to be general, rather than specific (e.g. “I’d like to see less rudeness and dismissive behaviours”, rather than ‘I’d like Alice to stop being rude to Abdul”)</a:t>
            </a:r>
            <a:endParaRPr lang="en-GB" dirty="0"/>
          </a:p>
          <a:p>
            <a:endParaRPr lang="en-GB" dirty="0"/>
          </a:p>
          <a:p>
            <a:r>
              <a:rPr lang="en-US" i="1" dirty="0"/>
              <a:t>The aim of this discussion is to raise awareness of areas the team feel could be improved, and gain commitment from colleagues to think about how they could improve in the areas raised.</a:t>
            </a:r>
            <a:endParaRPr lang="en-GB" dirty="0"/>
          </a:p>
          <a:p>
            <a:r>
              <a:rPr lang="en-US" i="1" dirty="0"/>
              <a:t>Some people may not feel comfortable to answer these questions in a group forum, which we understand and respect.  This is the start of the process and we hope and expect confidence in talking about behaviours to strengthen over time. </a:t>
            </a:r>
            <a:endParaRPr lang="en-GB" dirty="0"/>
          </a:p>
          <a:p>
            <a:endParaRPr lang="en-GB" dirty="0"/>
          </a:p>
          <a:p>
            <a:r>
              <a:rPr lang="en-US" dirty="0"/>
              <a:t>Take feedback from the group (use chat and raised hands if on teams). Based on the feedback, agree three actions your team will commit to, to support improvements in team behaviours. </a:t>
            </a:r>
            <a:endParaRPr lang="en-GB" dirty="0"/>
          </a:p>
          <a:p>
            <a:endParaRPr lang="en-GB" i="1" dirty="0"/>
          </a:p>
          <a:p>
            <a:endParaRPr lang="en-GB" i="1" dirty="0"/>
          </a:p>
          <a:p>
            <a:endParaRPr lang="en-GB" i="1" dirty="0"/>
          </a:p>
          <a:p>
            <a:endParaRPr lang="en-GB" i="1" dirty="0"/>
          </a:p>
          <a:p>
            <a:endParaRPr lang="en-GB" i="1" dirty="0"/>
          </a:p>
          <a:p>
            <a:r>
              <a:rPr lang="en-GB" i="1" dirty="0"/>
              <a:t>We want the feedback here to be general, rather than specific (e.g. “I’d like to see less rudeness and dismissive behaviours”, rather than “I’d like Alice to stop being rude to Abdul”)</a:t>
            </a:r>
            <a:endParaRPr lang="en-US" dirty="0"/>
          </a:p>
        </p:txBody>
      </p:sp>
      <p:sp>
        <p:nvSpPr>
          <p:cNvPr id="4" name="Slide Number Placeholder 3">
            <a:extLst>
              <a:ext uri="{FF2B5EF4-FFF2-40B4-BE49-F238E27FC236}">
                <a16:creationId xmlns:a16="http://schemas.microsoft.com/office/drawing/2014/main" id="{D3F2D1FA-8DC8-BFEA-00BC-7ACF4B6CFFDF}"/>
              </a:ext>
            </a:extLst>
          </p:cNvPr>
          <p:cNvSpPr>
            <a:spLocks noGrp="1"/>
          </p:cNvSpPr>
          <p:nvPr>
            <p:ph type="sldNum" sz="quarter" idx="5"/>
          </p:nvPr>
        </p:nvSpPr>
        <p:spPr/>
        <p:txBody>
          <a:bodyPr/>
          <a:lstStyle/>
          <a:p>
            <a:fld id="{84424A3B-83BE-4ED7-B22E-5EC9C19AB656}" type="slidenum">
              <a:rPr lang="en-GB" smtClean="0"/>
              <a:t>16</a:t>
            </a:fld>
            <a:endParaRPr lang="en-GB" dirty="0"/>
          </a:p>
        </p:txBody>
      </p:sp>
    </p:spTree>
    <p:extLst>
      <p:ext uri="{BB962C8B-B14F-4D97-AF65-F5344CB8AC3E}">
        <p14:creationId xmlns:p14="http://schemas.microsoft.com/office/powerpoint/2010/main" val="3621399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Our new internet site has downloads and materials to order from our print room – including copies of the framework, pocket size guides, </a:t>
            </a:r>
            <a:r>
              <a:rPr lang="en-GB" dirty="0"/>
              <a:t>Poster campaign based on the work of Professor Brene Brown – It’s okay, its not okay, Teams background (available in pink and blue) really effective to use and prompt people to reflect on their behaviours</a:t>
            </a:r>
          </a:p>
          <a:p>
            <a:r>
              <a:rPr lang="en-GB" dirty="0">
                <a:hlinkClick r:id="rId3"/>
              </a:rPr>
              <a:t>https://www.uhb.nhs.uk/living-our-values-uhb-s-behavioural-framework/</a:t>
            </a:r>
          </a:p>
          <a:p>
            <a:endParaRPr lang="en-GB" dirty="0"/>
          </a:p>
        </p:txBody>
      </p:sp>
      <p:sp>
        <p:nvSpPr>
          <p:cNvPr id="4" name="Slide Number Placeholder 3"/>
          <p:cNvSpPr>
            <a:spLocks noGrp="1"/>
          </p:cNvSpPr>
          <p:nvPr>
            <p:ph type="sldNum" sz="quarter" idx="5"/>
          </p:nvPr>
        </p:nvSpPr>
        <p:spPr/>
        <p:txBody>
          <a:bodyPr/>
          <a:lstStyle/>
          <a:p>
            <a:fld id="{84424A3B-83BE-4ED7-B22E-5EC9C19AB656}" type="slidenum">
              <a:rPr lang="en-GB" smtClean="0"/>
              <a:t>17</a:t>
            </a:fld>
            <a:endParaRPr lang="en-GB" dirty="0"/>
          </a:p>
        </p:txBody>
      </p:sp>
    </p:spTree>
    <p:extLst>
      <p:ext uri="{BB962C8B-B14F-4D97-AF65-F5344CB8AC3E}">
        <p14:creationId xmlns:p14="http://schemas.microsoft.com/office/powerpoint/2010/main" val="1505703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C92F8-9E9E-A209-7EF4-A1F598473B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C7BCF3-6BA9-4DC8-7EC1-31BAA12CD7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97D29A-6092-5D7B-4FAC-8B38CE4C076C}"/>
              </a:ext>
            </a:extLst>
          </p:cNvPr>
          <p:cNvSpPr>
            <a:spLocks noGrp="1"/>
          </p:cNvSpPr>
          <p:nvPr>
            <p:ph type="body" idx="1"/>
          </p:nvPr>
        </p:nvSpPr>
        <p:spPr/>
        <p:txBody>
          <a:bodyPr/>
          <a:lstStyle/>
          <a:p>
            <a:pPr marL="171450" indent="-171450">
              <a:buFont typeface="Helvetica Neue"/>
              <a:buChar char="•"/>
            </a:pPr>
            <a:r>
              <a:rPr lang="en-US" dirty="0"/>
              <a:t>How can we keep these conversations live? When will be revisit? How can we use the framework to improve team meetings?</a:t>
            </a:r>
          </a:p>
          <a:p>
            <a:pPr marL="171450" indent="-171450">
              <a:buFont typeface="Helvetica Neue"/>
              <a:buChar char="•"/>
            </a:pPr>
            <a:r>
              <a:rPr lang="en-US" dirty="0"/>
              <a:t>Start small and build your confidence in talking about behaviours </a:t>
            </a:r>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5F770354-710F-BDF7-8017-43BE91B7ACA3}"/>
              </a:ext>
            </a:extLst>
          </p:cNvPr>
          <p:cNvSpPr>
            <a:spLocks noGrp="1"/>
          </p:cNvSpPr>
          <p:nvPr>
            <p:ph type="sldNum" sz="quarter" idx="5"/>
          </p:nvPr>
        </p:nvSpPr>
        <p:spPr/>
        <p:txBody>
          <a:bodyPr/>
          <a:lstStyle/>
          <a:p>
            <a:fld id="{84424A3B-83BE-4ED7-B22E-5EC9C19AB656}" type="slidenum">
              <a:rPr lang="en-GB" smtClean="0"/>
              <a:t>18</a:t>
            </a:fld>
            <a:endParaRPr lang="en-GB" dirty="0"/>
          </a:p>
        </p:txBody>
      </p:sp>
    </p:spTree>
    <p:extLst>
      <p:ext uri="{BB962C8B-B14F-4D97-AF65-F5344CB8AC3E}">
        <p14:creationId xmlns:p14="http://schemas.microsoft.com/office/powerpoint/2010/main" val="1393327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we want to work today - Psychologically safe space – (a belief that one will not be punished or humiliated for speaking up with ideas, questions, concerns or mistakes, based on the work of </a:t>
            </a:r>
            <a:r>
              <a:rPr lang="en-US" dirty="0">
                <a:latin typeface="Calibri"/>
                <a:ea typeface="Calibri"/>
                <a:cs typeface="Calibri"/>
              </a:rPr>
              <a:t>Professor Amy Edmonson – Harvad Business School) </a:t>
            </a:r>
            <a:endParaRPr lang="en-US" dirty="0"/>
          </a:p>
          <a:p>
            <a:r>
              <a:rPr lang="en-US" dirty="0">
                <a:latin typeface="Calibri"/>
                <a:ea typeface="Calibri"/>
                <a:cs typeface="Calibri"/>
              </a:rPr>
              <a:t>To get the best out of the session, please limit distractions so we can fully engage. Ask for everyone to show agreement </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84424A3B-83BE-4ED7-B22E-5EC9C19AB656}" type="slidenum">
              <a:rPr lang="en-GB" smtClean="0"/>
              <a:t>2</a:t>
            </a:fld>
            <a:endParaRPr lang="en-GB" dirty="0"/>
          </a:p>
        </p:txBody>
      </p:sp>
    </p:spTree>
    <p:extLst>
      <p:ext uri="{BB962C8B-B14F-4D97-AF65-F5344CB8AC3E}">
        <p14:creationId xmlns:p14="http://schemas.microsoft.com/office/powerpoint/2010/main" val="2851997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964AB-9E72-D022-5E06-4E1860D5EC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54B21-C739-5219-1450-CC7416BEF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D02D36-6320-E4A0-F3F4-B2F98F0B06A5}"/>
              </a:ext>
            </a:extLst>
          </p:cNvPr>
          <p:cNvSpPr>
            <a:spLocks noGrp="1"/>
          </p:cNvSpPr>
          <p:nvPr>
            <p:ph type="body" idx="1"/>
          </p:nvPr>
        </p:nvSpPr>
        <p:spPr/>
        <p:txBody>
          <a:bodyPr/>
          <a:lstStyle/>
          <a:p>
            <a:endParaRPr lang="en-US" dirty="0">
              <a:latin typeface="Calibri"/>
              <a:ea typeface="Calibri"/>
              <a:cs typeface="Calibri"/>
            </a:endParaRPr>
          </a:p>
          <a:p>
            <a:pPr>
              <a:lnSpc>
                <a:spcPct val="90000"/>
              </a:lnSpc>
              <a:spcBef>
                <a:spcPts val="1000"/>
              </a:spcBef>
            </a:pPr>
            <a:endParaRPr lang="en-GB" dirty="0"/>
          </a:p>
          <a:p>
            <a:pPr marL="285750" indent="-285750">
              <a:lnSpc>
                <a:spcPct val="90000"/>
              </a:lnSpc>
              <a:spcBef>
                <a:spcPts val="1000"/>
              </a:spcBef>
              <a:buFont typeface="Arial,Sans-Serif"/>
              <a:buChar char="•"/>
            </a:pPr>
            <a:endParaRPr lang="en-GB" dirty="0"/>
          </a:p>
        </p:txBody>
      </p:sp>
      <p:sp>
        <p:nvSpPr>
          <p:cNvPr id="4" name="Slide Number Placeholder 3">
            <a:extLst>
              <a:ext uri="{FF2B5EF4-FFF2-40B4-BE49-F238E27FC236}">
                <a16:creationId xmlns:a16="http://schemas.microsoft.com/office/drawing/2014/main" id="{C59F7E9A-FAFA-7733-2A5D-E5212D196715}"/>
              </a:ext>
            </a:extLst>
          </p:cNvPr>
          <p:cNvSpPr>
            <a:spLocks noGrp="1"/>
          </p:cNvSpPr>
          <p:nvPr>
            <p:ph type="sldNum" sz="quarter" idx="5"/>
          </p:nvPr>
        </p:nvSpPr>
        <p:spPr/>
        <p:txBody>
          <a:bodyPr/>
          <a:lstStyle/>
          <a:p>
            <a:fld id="{84424A3B-83BE-4ED7-B22E-5EC9C19AB656}" type="slidenum">
              <a:rPr lang="en-GB" smtClean="0"/>
              <a:t>3</a:t>
            </a:fld>
            <a:endParaRPr lang="en-GB" dirty="0"/>
          </a:p>
        </p:txBody>
      </p:sp>
    </p:spTree>
    <p:extLst>
      <p:ext uri="{BB962C8B-B14F-4D97-AF65-F5344CB8AC3E}">
        <p14:creationId xmlns:p14="http://schemas.microsoft.com/office/powerpoint/2010/main" val="223149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Naturally we will have differing views on what we think constitutes acceptable and unacceptable behaviours, and the framework clearly sets out the agreed standards whilst at work </a:t>
            </a:r>
          </a:p>
          <a:p>
            <a:r>
              <a:rPr lang="en-US" dirty="0">
                <a:latin typeface="Calibri"/>
                <a:ea typeface="Calibri"/>
                <a:cs typeface="Calibri"/>
              </a:rPr>
              <a:t>If we are unsure, we can refer to the framework </a:t>
            </a:r>
          </a:p>
        </p:txBody>
      </p:sp>
      <p:sp>
        <p:nvSpPr>
          <p:cNvPr id="4" name="Slide Number Placeholder 3"/>
          <p:cNvSpPr>
            <a:spLocks noGrp="1"/>
          </p:cNvSpPr>
          <p:nvPr>
            <p:ph type="sldNum" sz="quarter" idx="5"/>
          </p:nvPr>
        </p:nvSpPr>
        <p:spPr/>
        <p:txBody>
          <a:bodyPr/>
          <a:lstStyle/>
          <a:p>
            <a:fld id="{84424A3B-83BE-4ED7-B22E-5EC9C19AB656}" type="slidenum">
              <a:rPr lang="en-GB" smtClean="0"/>
              <a:t>4</a:t>
            </a:fld>
            <a:endParaRPr lang="en-GB" dirty="0"/>
          </a:p>
        </p:txBody>
      </p:sp>
    </p:spTree>
    <p:extLst>
      <p:ext uri="{BB962C8B-B14F-4D97-AF65-F5344CB8AC3E}">
        <p14:creationId xmlns:p14="http://schemas.microsoft.com/office/powerpoint/2010/main" val="2333857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Give everyone 10 minutes to read through the framework</a:t>
            </a:r>
            <a:endParaRPr lang="en-GB" dirty="0"/>
          </a:p>
          <a:p>
            <a:pPr marL="171450" indent="-171450">
              <a:buFont typeface="Arial"/>
              <a:buChar char="•"/>
            </a:pPr>
            <a:r>
              <a:rPr lang="en-US" dirty="0"/>
              <a:t>Take feedback from the group - Initial thoughts and reactions</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424A3B-83BE-4ED7-B22E-5EC9C19AB656}"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3866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424A3B-83BE-4ED7-B22E-5EC9C19AB656}"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59535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424A3B-83BE-4ED7-B22E-5EC9C19AB656}"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1240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533"/>
              </a:spcBef>
            </a:pPr>
            <a:r>
              <a:rPr lang="en-GB" dirty="0"/>
              <a:t>This is our recently launched poster campaign, based on the work of researcher Brene Brown, It’s ok, it’s not ok posters, this framework helps us validate what others might be feeling and to bring some challenge, and also asks a prompt question.  These are about bringing the framework to life and providing visual prompts </a:t>
            </a:r>
          </a:p>
          <a:p>
            <a:pPr>
              <a:lnSpc>
                <a:spcPct val="90000"/>
              </a:lnSpc>
              <a:spcBef>
                <a:spcPts val="533"/>
              </a:spcBef>
            </a:pPr>
            <a:endParaRPr lang="en-GB" dirty="0"/>
          </a:p>
          <a:p>
            <a:pPr>
              <a:spcBef>
                <a:spcPts val="533"/>
              </a:spcBef>
            </a:pPr>
            <a:endParaRPr lang="en-GB" dirty="0"/>
          </a:p>
        </p:txBody>
      </p:sp>
      <p:sp>
        <p:nvSpPr>
          <p:cNvPr id="4" name="Slide Number Placeholder 3"/>
          <p:cNvSpPr>
            <a:spLocks noGrp="1"/>
          </p:cNvSpPr>
          <p:nvPr>
            <p:ph type="sldNum" sz="quarter" idx="5"/>
          </p:nvPr>
        </p:nvSpPr>
        <p:spPr/>
        <p:txBody>
          <a:bodyPr/>
          <a:lstStyle/>
          <a:p>
            <a:fld id="{84424A3B-83BE-4ED7-B22E-5EC9C19AB656}" type="slidenum">
              <a:rPr lang="en-GB" smtClean="0"/>
              <a:t>8</a:t>
            </a:fld>
            <a:endParaRPr lang="en-GB" dirty="0"/>
          </a:p>
        </p:txBody>
      </p:sp>
    </p:spTree>
    <p:extLst>
      <p:ext uri="{BB962C8B-B14F-4D97-AF65-F5344CB8AC3E}">
        <p14:creationId xmlns:p14="http://schemas.microsoft.com/office/powerpoint/2010/main" val="1898532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FD072-7C98-07A8-9208-BA1D983B90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327057-EC42-4E37-F78B-B6C5EC4FD8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31FA9B-5039-816A-1C32-20BA964A8DC8}"/>
              </a:ext>
            </a:extLst>
          </p:cNvPr>
          <p:cNvSpPr>
            <a:spLocks noGrp="1"/>
          </p:cNvSpPr>
          <p:nvPr>
            <p:ph type="body" idx="1"/>
          </p:nvPr>
        </p:nvSpPr>
        <p:spPr/>
        <p:txBody>
          <a:bodyPr/>
          <a:lstStyle/>
          <a:p>
            <a:r>
              <a:rPr lang="en-US" dirty="0">
                <a:latin typeface="Calibri"/>
                <a:ea typeface="Calibri"/>
                <a:cs typeface="Calibri"/>
              </a:rPr>
              <a:t>Our behavioural framework was introduced in April 2024, we've seen good initial traction with it, people starting to use it in conversations, and we know we still have a long way to go, </a:t>
            </a:r>
            <a:endParaRPr lang="en-US" dirty="0"/>
          </a:p>
          <a:p>
            <a:r>
              <a:rPr lang="en-US" dirty="0">
                <a:latin typeface="Calibri"/>
                <a:ea typeface="Calibri"/>
                <a:cs typeface="Calibri"/>
              </a:rPr>
              <a:t>This is a comment from a recent staff survey – </a:t>
            </a:r>
            <a:r>
              <a:rPr lang="en-US" dirty="0"/>
              <a:t>behaviours not aligning with values </a:t>
            </a:r>
            <a:r>
              <a:rPr lang="en-US" dirty="0">
                <a:latin typeface="Calibri"/>
                <a:ea typeface="Calibri"/>
                <a:cs typeface="Calibri"/>
              </a:rPr>
              <a:t>was the top survey theme from our July and April surveys </a:t>
            </a:r>
          </a:p>
          <a:p>
            <a:r>
              <a:rPr lang="en-GB" dirty="0"/>
              <a:t>HR colleagues have shared with us - Inappropriate behaviours which are still coming through in HR cases– shouting, entering altercations with colleagues, slamming doors, swearing, rude, disrespectful and aggressive communication</a:t>
            </a:r>
            <a:endParaRPr lang="en-US" dirty="0"/>
          </a:p>
          <a:p>
            <a:r>
              <a:rPr lang="en-GB" dirty="0"/>
              <a:t>The NHS is in a really difficult period at the moment, we are all feeling it, and when we are under pressure, being aware of our own behaviours has never been more important</a:t>
            </a:r>
          </a:p>
          <a:p>
            <a:pPr>
              <a:lnSpc>
                <a:spcPct val="90000"/>
              </a:lnSpc>
              <a:spcBef>
                <a:spcPts val="1000"/>
              </a:spcBef>
            </a:pPr>
            <a:endParaRPr lang="en-GB" dirty="0"/>
          </a:p>
          <a:p>
            <a:pPr marL="285750" indent="-285750">
              <a:lnSpc>
                <a:spcPct val="90000"/>
              </a:lnSpc>
              <a:spcBef>
                <a:spcPts val="1000"/>
              </a:spcBef>
              <a:buFont typeface="Arial,Sans-Serif"/>
              <a:buChar char="•"/>
            </a:pPr>
            <a:endParaRPr lang="en-GB" dirty="0"/>
          </a:p>
        </p:txBody>
      </p:sp>
      <p:sp>
        <p:nvSpPr>
          <p:cNvPr id="4" name="Slide Number Placeholder 3">
            <a:extLst>
              <a:ext uri="{FF2B5EF4-FFF2-40B4-BE49-F238E27FC236}">
                <a16:creationId xmlns:a16="http://schemas.microsoft.com/office/drawing/2014/main" id="{AA414A43-AF38-3D63-F3D5-B5E3FCF417F9}"/>
              </a:ext>
            </a:extLst>
          </p:cNvPr>
          <p:cNvSpPr>
            <a:spLocks noGrp="1"/>
          </p:cNvSpPr>
          <p:nvPr>
            <p:ph type="sldNum" sz="quarter" idx="5"/>
          </p:nvPr>
        </p:nvSpPr>
        <p:spPr/>
        <p:txBody>
          <a:bodyPr/>
          <a:lstStyle/>
          <a:p>
            <a:fld id="{84424A3B-83BE-4ED7-B22E-5EC9C19AB656}" type="slidenum">
              <a:rPr lang="en-GB" smtClean="0"/>
              <a:t>9</a:t>
            </a:fld>
            <a:endParaRPr lang="en-GB" dirty="0"/>
          </a:p>
        </p:txBody>
      </p:sp>
    </p:spTree>
    <p:extLst>
      <p:ext uri="{BB962C8B-B14F-4D97-AF65-F5344CB8AC3E}">
        <p14:creationId xmlns:p14="http://schemas.microsoft.com/office/powerpoint/2010/main" val="1199920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84F6-4A51-4D44-E935-4725EC9329B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D6E29D6-A063-31C1-0855-D1E2E5A497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1358469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B008D-95B4-7386-C12A-CE90C5C3BAC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9EE8858-CC10-3800-65AB-63C19F4246B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F84631F-01C0-69D9-384B-58A995827D0F}"/>
              </a:ext>
            </a:extLst>
          </p:cNvPr>
          <p:cNvSpPr>
            <a:spLocks noGrp="1"/>
          </p:cNvSpPr>
          <p:nvPr>
            <p:ph type="dt" sz="half" idx="10"/>
          </p:nvPr>
        </p:nvSpPr>
        <p:spPr/>
        <p:txBody>
          <a:bodyPr/>
          <a:lstStyle/>
          <a:p>
            <a:fld id="{D2373BC8-F391-4C3E-A0D2-01A288BAA50D}" type="datetimeFigureOut">
              <a:rPr lang="en-GB" smtClean="0"/>
              <a:t>12/09/2025</a:t>
            </a:fld>
            <a:endParaRPr lang="en-GB" dirty="0"/>
          </a:p>
        </p:txBody>
      </p:sp>
      <p:sp>
        <p:nvSpPr>
          <p:cNvPr id="5" name="Footer Placeholder 4">
            <a:extLst>
              <a:ext uri="{FF2B5EF4-FFF2-40B4-BE49-F238E27FC236}">
                <a16:creationId xmlns:a16="http://schemas.microsoft.com/office/drawing/2014/main" id="{949647EA-5264-0173-4C96-D3DDEC7F68B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D44FA1B-55A0-E72B-845C-A1A9C150F5DF}"/>
              </a:ext>
            </a:extLst>
          </p:cNvPr>
          <p:cNvSpPr>
            <a:spLocks noGrp="1"/>
          </p:cNvSpPr>
          <p:nvPr>
            <p:ph type="sldNum" sz="quarter" idx="12"/>
          </p:nvPr>
        </p:nvSpPr>
        <p:spPr/>
        <p:txBody>
          <a:bodyPr/>
          <a:lstStyle/>
          <a:p>
            <a:fld id="{38CE9A9B-554E-4A36-8C83-A32C8373965D}" type="slidenum">
              <a:rPr lang="en-GB" smtClean="0"/>
              <a:t>‹#›</a:t>
            </a:fld>
            <a:endParaRPr lang="en-GB" dirty="0"/>
          </a:p>
        </p:txBody>
      </p:sp>
    </p:spTree>
    <p:extLst>
      <p:ext uri="{BB962C8B-B14F-4D97-AF65-F5344CB8AC3E}">
        <p14:creationId xmlns:p14="http://schemas.microsoft.com/office/powerpoint/2010/main" val="2188248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16F7-1059-0CEC-6FFB-C9C97C5FBBB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AB02FA5-D1DD-AE51-7FC2-72BD184025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7B7349-F4DC-6D1A-8574-3CDBF4EB34AD}"/>
              </a:ext>
            </a:extLst>
          </p:cNvPr>
          <p:cNvSpPr>
            <a:spLocks noGrp="1"/>
          </p:cNvSpPr>
          <p:nvPr>
            <p:ph type="dt" sz="half" idx="10"/>
          </p:nvPr>
        </p:nvSpPr>
        <p:spPr/>
        <p:txBody>
          <a:bodyPr/>
          <a:lstStyle/>
          <a:p>
            <a:fld id="{D2373BC8-F391-4C3E-A0D2-01A288BAA50D}" type="datetimeFigureOut">
              <a:rPr lang="en-GB" smtClean="0"/>
              <a:t>12/09/2025</a:t>
            </a:fld>
            <a:endParaRPr lang="en-GB" dirty="0"/>
          </a:p>
        </p:txBody>
      </p:sp>
      <p:sp>
        <p:nvSpPr>
          <p:cNvPr id="5" name="Footer Placeholder 4">
            <a:extLst>
              <a:ext uri="{FF2B5EF4-FFF2-40B4-BE49-F238E27FC236}">
                <a16:creationId xmlns:a16="http://schemas.microsoft.com/office/drawing/2014/main" id="{9B9A9A9F-F0C7-7C2A-7EC1-B64FBD2774E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1789093-D22D-93CD-275E-6CBCFD742D3F}"/>
              </a:ext>
            </a:extLst>
          </p:cNvPr>
          <p:cNvSpPr>
            <a:spLocks noGrp="1"/>
          </p:cNvSpPr>
          <p:nvPr>
            <p:ph type="sldNum" sz="quarter" idx="12"/>
          </p:nvPr>
        </p:nvSpPr>
        <p:spPr/>
        <p:txBody>
          <a:bodyPr/>
          <a:lstStyle/>
          <a:p>
            <a:fld id="{38CE9A9B-554E-4A36-8C83-A32C8373965D}" type="slidenum">
              <a:rPr lang="en-GB" smtClean="0"/>
              <a:t>‹#›</a:t>
            </a:fld>
            <a:endParaRPr lang="en-GB" dirty="0"/>
          </a:p>
        </p:txBody>
      </p:sp>
    </p:spTree>
    <p:extLst>
      <p:ext uri="{BB962C8B-B14F-4D97-AF65-F5344CB8AC3E}">
        <p14:creationId xmlns:p14="http://schemas.microsoft.com/office/powerpoint/2010/main" val="3302680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E561E-232F-F211-A0A5-108EEAC31CF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0CBF791-AAC5-13C3-F4EA-D66723F80B1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817489D-4527-54DE-6922-7447FAC6BB0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5D714B2-E89F-6AB9-41CF-E32C7EA70059}"/>
              </a:ext>
            </a:extLst>
          </p:cNvPr>
          <p:cNvSpPr>
            <a:spLocks noGrp="1"/>
          </p:cNvSpPr>
          <p:nvPr>
            <p:ph type="dt" sz="half" idx="10"/>
          </p:nvPr>
        </p:nvSpPr>
        <p:spPr/>
        <p:txBody>
          <a:bodyPr/>
          <a:lstStyle/>
          <a:p>
            <a:fld id="{D2373BC8-F391-4C3E-A0D2-01A288BAA50D}" type="datetimeFigureOut">
              <a:rPr lang="en-GB" smtClean="0"/>
              <a:t>12/09/2025</a:t>
            </a:fld>
            <a:endParaRPr lang="en-GB" dirty="0"/>
          </a:p>
        </p:txBody>
      </p:sp>
      <p:sp>
        <p:nvSpPr>
          <p:cNvPr id="6" name="Footer Placeholder 5">
            <a:extLst>
              <a:ext uri="{FF2B5EF4-FFF2-40B4-BE49-F238E27FC236}">
                <a16:creationId xmlns:a16="http://schemas.microsoft.com/office/drawing/2014/main" id="{1D45BF96-A4C8-F2F6-A769-ED1523A7424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3C87AB9-8A78-C9AD-5026-2C8E598FE6FD}"/>
              </a:ext>
            </a:extLst>
          </p:cNvPr>
          <p:cNvSpPr>
            <a:spLocks noGrp="1"/>
          </p:cNvSpPr>
          <p:nvPr>
            <p:ph type="sldNum" sz="quarter" idx="12"/>
          </p:nvPr>
        </p:nvSpPr>
        <p:spPr/>
        <p:txBody>
          <a:bodyPr/>
          <a:lstStyle/>
          <a:p>
            <a:fld id="{38CE9A9B-554E-4A36-8C83-A32C8373965D}" type="slidenum">
              <a:rPr lang="en-GB" smtClean="0"/>
              <a:t>‹#›</a:t>
            </a:fld>
            <a:endParaRPr lang="en-GB" dirty="0"/>
          </a:p>
        </p:txBody>
      </p:sp>
    </p:spTree>
    <p:extLst>
      <p:ext uri="{BB962C8B-B14F-4D97-AF65-F5344CB8AC3E}">
        <p14:creationId xmlns:p14="http://schemas.microsoft.com/office/powerpoint/2010/main" val="399611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7E90B-17FB-7679-B2AD-04AA6BDDB87F}"/>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B51F9C5A-13E0-357A-563F-258215E7E6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1C0C1D4-1959-6109-0480-4B2C048AAEE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4FD05BD-2318-2FB2-A102-54E7B5E16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1B3EDA9-0458-0AE4-783C-52BD834DE0C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12D8F86-3013-261A-217B-52677E87DDC1}"/>
              </a:ext>
            </a:extLst>
          </p:cNvPr>
          <p:cNvSpPr>
            <a:spLocks noGrp="1"/>
          </p:cNvSpPr>
          <p:nvPr>
            <p:ph type="dt" sz="half" idx="10"/>
          </p:nvPr>
        </p:nvSpPr>
        <p:spPr/>
        <p:txBody>
          <a:bodyPr/>
          <a:lstStyle/>
          <a:p>
            <a:fld id="{D2373BC8-F391-4C3E-A0D2-01A288BAA50D}" type="datetimeFigureOut">
              <a:rPr lang="en-GB" smtClean="0"/>
              <a:t>12/09/2025</a:t>
            </a:fld>
            <a:endParaRPr lang="en-GB" dirty="0"/>
          </a:p>
        </p:txBody>
      </p:sp>
      <p:sp>
        <p:nvSpPr>
          <p:cNvPr id="8" name="Footer Placeholder 7">
            <a:extLst>
              <a:ext uri="{FF2B5EF4-FFF2-40B4-BE49-F238E27FC236}">
                <a16:creationId xmlns:a16="http://schemas.microsoft.com/office/drawing/2014/main" id="{679AABBD-B22A-DE20-E5F2-82A6E2825BB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A56A845-7984-102B-E343-EAB974B1BADC}"/>
              </a:ext>
            </a:extLst>
          </p:cNvPr>
          <p:cNvSpPr>
            <a:spLocks noGrp="1"/>
          </p:cNvSpPr>
          <p:nvPr>
            <p:ph type="sldNum" sz="quarter" idx="12"/>
          </p:nvPr>
        </p:nvSpPr>
        <p:spPr/>
        <p:txBody>
          <a:bodyPr/>
          <a:lstStyle/>
          <a:p>
            <a:fld id="{38CE9A9B-554E-4A36-8C83-A32C8373965D}" type="slidenum">
              <a:rPr lang="en-GB" smtClean="0"/>
              <a:t>‹#›</a:t>
            </a:fld>
            <a:endParaRPr lang="en-GB" dirty="0"/>
          </a:p>
        </p:txBody>
      </p:sp>
    </p:spTree>
    <p:extLst>
      <p:ext uri="{BB962C8B-B14F-4D97-AF65-F5344CB8AC3E}">
        <p14:creationId xmlns:p14="http://schemas.microsoft.com/office/powerpoint/2010/main" val="1319347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2BCA-3EC1-7F01-CAE0-BF3B66939CB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48B9230-56A3-E7BA-2109-1E33611679A7}"/>
              </a:ext>
            </a:extLst>
          </p:cNvPr>
          <p:cNvSpPr>
            <a:spLocks noGrp="1"/>
          </p:cNvSpPr>
          <p:nvPr>
            <p:ph type="dt" sz="half" idx="10"/>
          </p:nvPr>
        </p:nvSpPr>
        <p:spPr/>
        <p:txBody>
          <a:bodyPr/>
          <a:lstStyle/>
          <a:p>
            <a:fld id="{D2373BC8-F391-4C3E-A0D2-01A288BAA50D}" type="datetimeFigureOut">
              <a:rPr lang="en-GB" smtClean="0"/>
              <a:t>12/09/2025</a:t>
            </a:fld>
            <a:endParaRPr lang="en-GB" dirty="0"/>
          </a:p>
        </p:txBody>
      </p:sp>
      <p:sp>
        <p:nvSpPr>
          <p:cNvPr id="4" name="Footer Placeholder 3">
            <a:extLst>
              <a:ext uri="{FF2B5EF4-FFF2-40B4-BE49-F238E27FC236}">
                <a16:creationId xmlns:a16="http://schemas.microsoft.com/office/drawing/2014/main" id="{235905D3-B28B-AFCB-C353-CC4863BC349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A624659-2A28-A2D3-5C9B-BEC389A1E678}"/>
              </a:ext>
            </a:extLst>
          </p:cNvPr>
          <p:cNvSpPr>
            <a:spLocks noGrp="1"/>
          </p:cNvSpPr>
          <p:nvPr>
            <p:ph type="sldNum" sz="quarter" idx="12"/>
          </p:nvPr>
        </p:nvSpPr>
        <p:spPr/>
        <p:txBody>
          <a:bodyPr/>
          <a:lstStyle/>
          <a:p>
            <a:fld id="{38CE9A9B-554E-4A36-8C83-A32C8373965D}" type="slidenum">
              <a:rPr lang="en-GB" smtClean="0"/>
              <a:t>‹#›</a:t>
            </a:fld>
            <a:endParaRPr lang="en-GB" dirty="0"/>
          </a:p>
        </p:txBody>
      </p:sp>
    </p:spTree>
    <p:extLst>
      <p:ext uri="{BB962C8B-B14F-4D97-AF65-F5344CB8AC3E}">
        <p14:creationId xmlns:p14="http://schemas.microsoft.com/office/powerpoint/2010/main" val="2932269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111A67-8D8D-F26F-B914-50BB285660F4}"/>
              </a:ext>
            </a:extLst>
          </p:cNvPr>
          <p:cNvSpPr>
            <a:spLocks noGrp="1"/>
          </p:cNvSpPr>
          <p:nvPr>
            <p:ph type="dt" sz="half" idx="10"/>
          </p:nvPr>
        </p:nvSpPr>
        <p:spPr/>
        <p:txBody>
          <a:bodyPr/>
          <a:lstStyle/>
          <a:p>
            <a:fld id="{D2373BC8-F391-4C3E-A0D2-01A288BAA50D}" type="datetimeFigureOut">
              <a:rPr lang="en-GB" smtClean="0"/>
              <a:t>12/09/2025</a:t>
            </a:fld>
            <a:endParaRPr lang="en-GB" dirty="0"/>
          </a:p>
        </p:txBody>
      </p:sp>
      <p:sp>
        <p:nvSpPr>
          <p:cNvPr id="3" name="Footer Placeholder 2">
            <a:extLst>
              <a:ext uri="{FF2B5EF4-FFF2-40B4-BE49-F238E27FC236}">
                <a16:creationId xmlns:a16="http://schemas.microsoft.com/office/drawing/2014/main" id="{7A161C6C-C77C-9B41-0A92-5755C40D8E9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84CB239-B508-EEDD-FCD3-4771C6A8ECC7}"/>
              </a:ext>
            </a:extLst>
          </p:cNvPr>
          <p:cNvSpPr>
            <a:spLocks noGrp="1"/>
          </p:cNvSpPr>
          <p:nvPr>
            <p:ph type="sldNum" sz="quarter" idx="12"/>
          </p:nvPr>
        </p:nvSpPr>
        <p:spPr/>
        <p:txBody>
          <a:bodyPr/>
          <a:lstStyle/>
          <a:p>
            <a:fld id="{38CE9A9B-554E-4A36-8C83-A32C8373965D}" type="slidenum">
              <a:rPr lang="en-GB" smtClean="0"/>
              <a:t>‹#›</a:t>
            </a:fld>
            <a:endParaRPr lang="en-GB" dirty="0"/>
          </a:p>
        </p:txBody>
      </p:sp>
    </p:spTree>
    <p:extLst>
      <p:ext uri="{BB962C8B-B14F-4D97-AF65-F5344CB8AC3E}">
        <p14:creationId xmlns:p14="http://schemas.microsoft.com/office/powerpoint/2010/main" val="23921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FE12E-777B-0474-3879-CA288EAAF8D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8D19B99-55BF-3C92-6ACC-C5D48CA5CC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5895F92-8361-3B9A-643E-118CE86A44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4724A45-866C-37A7-ED51-1EB34A6EF4E6}"/>
              </a:ext>
            </a:extLst>
          </p:cNvPr>
          <p:cNvSpPr>
            <a:spLocks noGrp="1"/>
          </p:cNvSpPr>
          <p:nvPr>
            <p:ph type="dt" sz="half" idx="10"/>
          </p:nvPr>
        </p:nvSpPr>
        <p:spPr/>
        <p:txBody>
          <a:bodyPr/>
          <a:lstStyle/>
          <a:p>
            <a:fld id="{D2373BC8-F391-4C3E-A0D2-01A288BAA50D}" type="datetimeFigureOut">
              <a:rPr lang="en-GB" smtClean="0"/>
              <a:t>12/09/2025</a:t>
            </a:fld>
            <a:endParaRPr lang="en-GB" dirty="0"/>
          </a:p>
        </p:txBody>
      </p:sp>
      <p:sp>
        <p:nvSpPr>
          <p:cNvPr id="6" name="Footer Placeholder 5">
            <a:extLst>
              <a:ext uri="{FF2B5EF4-FFF2-40B4-BE49-F238E27FC236}">
                <a16:creationId xmlns:a16="http://schemas.microsoft.com/office/drawing/2014/main" id="{B0188D63-485F-9754-0BD6-7C9ADEBE9DC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AD7FCB6-DB96-F01E-C663-33BF02692BA9}"/>
              </a:ext>
            </a:extLst>
          </p:cNvPr>
          <p:cNvSpPr>
            <a:spLocks noGrp="1"/>
          </p:cNvSpPr>
          <p:nvPr>
            <p:ph type="sldNum" sz="quarter" idx="12"/>
          </p:nvPr>
        </p:nvSpPr>
        <p:spPr/>
        <p:txBody>
          <a:bodyPr/>
          <a:lstStyle/>
          <a:p>
            <a:fld id="{38CE9A9B-554E-4A36-8C83-A32C8373965D}" type="slidenum">
              <a:rPr lang="en-GB" smtClean="0"/>
              <a:t>‹#›</a:t>
            </a:fld>
            <a:endParaRPr lang="en-GB" dirty="0"/>
          </a:p>
        </p:txBody>
      </p:sp>
    </p:spTree>
    <p:extLst>
      <p:ext uri="{BB962C8B-B14F-4D97-AF65-F5344CB8AC3E}">
        <p14:creationId xmlns:p14="http://schemas.microsoft.com/office/powerpoint/2010/main" val="3677397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3E7E5-E6B2-54B3-08BC-2E0D4460EB1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D3AF938-58C9-6261-9433-9589DE551E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C690F88-EFCF-4D72-D466-0C9049D09E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A06CD6E-0360-F141-E010-0F93D76C03E6}"/>
              </a:ext>
            </a:extLst>
          </p:cNvPr>
          <p:cNvSpPr>
            <a:spLocks noGrp="1"/>
          </p:cNvSpPr>
          <p:nvPr>
            <p:ph type="dt" sz="half" idx="10"/>
          </p:nvPr>
        </p:nvSpPr>
        <p:spPr/>
        <p:txBody>
          <a:bodyPr/>
          <a:lstStyle/>
          <a:p>
            <a:fld id="{D2373BC8-F391-4C3E-A0D2-01A288BAA50D}" type="datetimeFigureOut">
              <a:rPr lang="en-GB" smtClean="0"/>
              <a:t>12/09/2025</a:t>
            </a:fld>
            <a:endParaRPr lang="en-GB" dirty="0"/>
          </a:p>
        </p:txBody>
      </p:sp>
      <p:sp>
        <p:nvSpPr>
          <p:cNvPr id="6" name="Footer Placeholder 5">
            <a:extLst>
              <a:ext uri="{FF2B5EF4-FFF2-40B4-BE49-F238E27FC236}">
                <a16:creationId xmlns:a16="http://schemas.microsoft.com/office/drawing/2014/main" id="{42BCB5CF-B29D-2A93-9C3A-A60EB2BEE24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3313334-E5D9-EA31-2486-31E66B2834D8}"/>
              </a:ext>
            </a:extLst>
          </p:cNvPr>
          <p:cNvSpPr>
            <a:spLocks noGrp="1"/>
          </p:cNvSpPr>
          <p:nvPr>
            <p:ph type="sldNum" sz="quarter" idx="12"/>
          </p:nvPr>
        </p:nvSpPr>
        <p:spPr/>
        <p:txBody>
          <a:bodyPr/>
          <a:lstStyle/>
          <a:p>
            <a:fld id="{38CE9A9B-554E-4A36-8C83-A32C8373965D}" type="slidenum">
              <a:rPr lang="en-GB" smtClean="0"/>
              <a:t>‹#›</a:t>
            </a:fld>
            <a:endParaRPr lang="en-GB" dirty="0"/>
          </a:p>
        </p:txBody>
      </p:sp>
    </p:spTree>
    <p:extLst>
      <p:ext uri="{BB962C8B-B14F-4D97-AF65-F5344CB8AC3E}">
        <p14:creationId xmlns:p14="http://schemas.microsoft.com/office/powerpoint/2010/main" val="3136031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F1A63-D750-552B-16A8-0F72537A8D6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587E873-E5D1-8D4A-00A7-7B873CD666D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95A2B7E-F0A1-F5E5-4114-53DD53C5C740}"/>
              </a:ext>
            </a:extLst>
          </p:cNvPr>
          <p:cNvSpPr>
            <a:spLocks noGrp="1"/>
          </p:cNvSpPr>
          <p:nvPr>
            <p:ph type="dt" sz="half" idx="10"/>
          </p:nvPr>
        </p:nvSpPr>
        <p:spPr/>
        <p:txBody>
          <a:bodyPr/>
          <a:lstStyle/>
          <a:p>
            <a:fld id="{D2373BC8-F391-4C3E-A0D2-01A288BAA50D}" type="datetimeFigureOut">
              <a:rPr lang="en-GB" smtClean="0"/>
              <a:t>12/09/2025</a:t>
            </a:fld>
            <a:endParaRPr lang="en-GB" dirty="0"/>
          </a:p>
        </p:txBody>
      </p:sp>
      <p:sp>
        <p:nvSpPr>
          <p:cNvPr id="5" name="Footer Placeholder 4">
            <a:extLst>
              <a:ext uri="{FF2B5EF4-FFF2-40B4-BE49-F238E27FC236}">
                <a16:creationId xmlns:a16="http://schemas.microsoft.com/office/drawing/2014/main" id="{9B70F530-C22B-36B8-4C33-D5BD97CE560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9977633-B219-1FBE-948E-45D2CBA5FF35}"/>
              </a:ext>
            </a:extLst>
          </p:cNvPr>
          <p:cNvSpPr>
            <a:spLocks noGrp="1"/>
          </p:cNvSpPr>
          <p:nvPr>
            <p:ph type="sldNum" sz="quarter" idx="12"/>
          </p:nvPr>
        </p:nvSpPr>
        <p:spPr/>
        <p:txBody>
          <a:bodyPr/>
          <a:lstStyle/>
          <a:p>
            <a:fld id="{38CE9A9B-554E-4A36-8C83-A32C8373965D}" type="slidenum">
              <a:rPr lang="en-GB" smtClean="0"/>
              <a:t>‹#›</a:t>
            </a:fld>
            <a:endParaRPr lang="en-GB" dirty="0"/>
          </a:p>
        </p:txBody>
      </p:sp>
    </p:spTree>
    <p:extLst>
      <p:ext uri="{BB962C8B-B14F-4D97-AF65-F5344CB8AC3E}">
        <p14:creationId xmlns:p14="http://schemas.microsoft.com/office/powerpoint/2010/main" val="25960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4E26F3-BFF9-23FC-D160-2F6C39F6A33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AEAF1B1-BD44-B562-DE65-7E28F9F92C4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7C912FA-126C-0701-4774-6C74F5F4363E}"/>
              </a:ext>
            </a:extLst>
          </p:cNvPr>
          <p:cNvSpPr>
            <a:spLocks noGrp="1"/>
          </p:cNvSpPr>
          <p:nvPr>
            <p:ph type="dt" sz="half" idx="10"/>
          </p:nvPr>
        </p:nvSpPr>
        <p:spPr/>
        <p:txBody>
          <a:bodyPr/>
          <a:lstStyle/>
          <a:p>
            <a:fld id="{D2373BC8-F391-4C3E-A0D2-01A288BAA50D}" type="datetimeFigureOut">
              <a:rPr lang="en-GB" smtClean="0"/>
              <a:t>12/09/2025</a:t>
            </a:fld>
            <a:endParaRPr lang="en-GB" dirty="0"/>
          </a:p>
        </p:txBody>
      </p:sp>
      <p:sp>
        <p:nvSpPr>
          <p:cNvPr id="5" name="Footer Placeholder 4">
            <a:extLst>
              <a:ext uri="{FF2B5EF4-FFF2-40B4-BE49-F238E27FC236}">
                <a16:creationId xmlns:a16="http://schemas.microsoft.com/office/drawing/2014/main" id="{5D093B65-0374-088D-5034-FF450F2DD94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376360-B920-3E34-B005-2D3D1D4B6B1A}"/>
              </a:ext>
            </a:extLst>
          </p:cNvPr>
          <p:cNvSpPr>
            <a:spLocks noGrp="1"/>
          </p:cNvSpPr>
          <p:nvPr>
            <p:ph type="sldNum" sz="quarter" idx="12"/>
          </p:nvPr>
        </p:nvSpPr>
        <p:spPr/>
        <p:txBody>
          <a:bodyPr/>
          <a:lstStyle/>
          <a:p>
            <a:fld id="{38CE9A9B-554E-4A36-8C83-A32C8373965D}" type="slidenum">
              <a:rPr lang="en-GB" smtClean="0"/>
              <a:t>‹#›</a:t>
            </a:fld>
            <a:endParaRPr lang="en-GB" dirty="0"/>
          </a:p>
        </p:txBody>
      </p:sp>
    </p:spTree>
    <p:extLst>
      <p:ext uri="{BB962C8B-B14F-4D97-AF65-F5344CB8AC3E}">
        <p14:creationId xmlns:p14="http://schemas.microsoft.com/office/powerpoint/2010/main" val="1280459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45E73-DC8C-21AD-294D-A33C60F11DE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846EA73-ACF5-C1F1-5309-B1805B85BD0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31653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45C9-7E4A-AF44-95E8-DAFC253B9F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D15199-BC82-D241-B34B-0462A68C1A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C36C51-2BCD-CF41-98EA-4F1CD5A7C4DF}"/>
              </a:ext>
            </a:extLst>
          </p:cNvPr>
          <p:cNvSpPr>
            <a:spLocks noGrp="1"/>
          </p:cNvSpPr>
          <p:nvPr>
            <p:ph type="dt" sz="half" idx="10"/>
          </p:nvPr>
        </p:nvSpPr>
        <p:spPr/>
        <p:txBody>
          <a:bodyPr/>
          <a:lstStyle/>
          <a:p>
            <a:fld id="{C288BA45-DB62-D34E-AC85-226CE9E1CAC1}" type="datetimeFigureOut">
              <a:rPr lang="en-US" smtClean="0"/>
              <a:t>9/12/2025</a:t>
            </a:fld>
            <a:endParaRPr lang="en-US" dirty="0"/>
          </a:p>
        </p:txBody>
      </p:sp>
      <p:sp>
        <p:nvSpPr>
          <p:cNvPr id="5" name="Footer Placeholder 4">
            <a:extLst>
              <a:ext uri="{FF2B5EF4-FFF2-40B4-BE49-F238E27FC236}">
                <a16:creationId xmlns:a16="http://schemas.microsoft.com/office/drawing/2014/main" id="{30E27836-9080-EF49-81CB-A8B5175B25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407360-951D-DA49-871F-65CD247A597A}"/>
              </a:ext>
            </a:extLst>
          </p:cNvPr>
          <p:cNvSpPr>
            <a:spLocks noGrp="1"/>
          </p:cNvSpPr>
          <p:nvPr>
            <p:ph type="sldNum" sz="quarter" idx="12"/>
          </p:nvPr>
        </p:nvSpPr>
        <p:spPr/>
        <p:txBody>
          <a:bodyPr/>
          <a:lstStyle/>
          <a:p>
            <a:fld id="{9C3DEEF0-032B-7B44-8C13-57BE5DB82DBE}" type="slidenum">
              <a:rPr lang="en-US" smtClean="0"/>
              <a:t>‹#›</a:t>
            </a:fld>
            <a:endParaRPr lang="en-US" dirty="0"/>
          </a:p>
        </p:txBody>
      </p:sp>
    </p:spTree>
    <p:extLst>
      <p:ext uri="{BB962C8B-B14F-4D97-AF65-F5344CB8AC3E}">
        <p14:creationId xmlns:p14="http://schemas.microsoft.com/office/powerpoint/2010/main" val="3194838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D2D40-80E1-0346-949E-176C7AAAAB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F5BB39-0DBC-6E4B-B882-4D434A6CB5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D49647-1483-AE41-AE93-D7D5A2C10094}"/>
              </a:ext>
            </a:extLst>
          </p:cNvPr>
          <p:cNvSpPr>
            <a:spLocks noGrp="1"/>
          </p:cNvSpPr>
          <p:nvPr>
            <p:ph type="dt" sz="half" idx="10"/>
          </p:nvPr>
        </p:nvSpPr>
        <p:spPr/>
        <p:txBody>
          <a:bodyPr/>
          <a:lstStyle/>
          <a:p>
            <a:fld id="{C288BA45-DB62-D34E-AC85-226CE9E1CAC1}" type="datetimeFigureOut">
              <a:rPr lang="en-US" smtClean="0"/>
              <a:t>9/12/2025</a:t>
            </a:fld>
            <a:endParaRPr lang="en-US" dirty="0"/>
          </a:p>
        </p:txBody>
      </p:sp>
      <p:sp>
        <p:nvSpPr>
          <p:cNvPr id="5" name="Footer Placeholder 4">
            <a:extLst>
              <a:ext uri="{FF2B5EF4-FFF2-40B4-BE49-F238E27FC236}">
                <a16:creationId xmlns:a16="http://schemas.microsoft.com/office/drawing/2014/main" id="{9F8CEBAC-9BB5-334E-BBE7-85A60385DA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2B656D-3B55-F34E-B77B-8E43F587307E}"/>
              </a:ext>
            </a:extLst>
          </p:cNvPr>
          <p:cNvSpPr>
            <a:spLocks noGrp="1"/>
          </p:cNvSpPr>
          <p:nvPr>
            <p:ph type="sldNum" sz="quarter" idx="12"/>
          </p:nvPr>
        </p:nvSpPr>
        <p:spPr/>
        <p:txBody>
          <a:bodyPr/>
          <a:lstStyle/>
          <a:p>
            <a:fld id="{9C3DEEF0-032B-7B44-8C13-57BE5DB82DBE}" type="slidenum">
              <a:rPr lang="en-US" smtClean="0"/>
              <a:t>‹#›</a:t>
            </a:fld>
            <a:endParaRPr lang="en-US" dirty="0"/>
          </a:p>
        </p:txBody>
      </p:sp>
    </p:spTree>
    <p:extLst>
      <p:ext uri="{BB962C8B-B14F-4D97-AF65-F5344CB8AC3E}">
        <p14:creationId xmlns:p14="http://schemas.microsoft.com/office/powerpoint/2010/main" val="2141738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D8259-30F7-E448-97A0-17EDDB839E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EBD6D8-E4FB-A84C-9828-5254FFA658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96EECD1-8507-FD46-8958-59F87CBC34C5}"/>
              </a:ext>
            </a:extLst>
          </p:cNvPr>
          <p:cNvSpPr>
            <a:spLocks noGrp="1"/>
          </p:cNvSpPr>
          <p:nvPr>
            <p:ph type="dt" sz="half" idx="10"/>
          </p:nvPr>
        </p:nvSpPr>
        <p:spPr/>
        <p:txBody>
          <a:bodyPr/>
          <a:lstStyle/>
          <a:p>
            <a:fld id="{C288BA45-DB62-D34E-AC85-226CE9E1CAC1}" type="datetimeFigureOut">
              <a:rPr lang="en-US" smtClean="0"/>
              <a:t>9/12/2025</a:t>
            </a:fld>
            <a:endParaRPr lang="en-US" dirty="0"/>
          </a:p>
        </p:txBody>
      </p:sp>
      <p:sp>
        <p:nvSpPr>
          <p:cNvPr id="5" name="Footer Placeholder 4">
            <a:extLst>
              <a:ext uri="{FF2B5EF4-FFF2-40B4-BE49-F238E27FC236}">
                <a16:creationId xmlns:a16="http://schemas.microsoft.com/office/drawing/2014/main" id="{6A721C6B-19B6-CB41-A68E-2B1CFF04EF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16EA1A-FFFF-E34F-A261-2A456847823F}"/>
              </a:ext>
            </a:extLst>
          </p:cNvPr>
          <p:cNvSpPr>
            <a:spLocks noGrp="1"/>
          </p:cNvSpPr>
          <p:nvPr>
            <p:ph type="sldNum" sz="quarter" idx="12"/>
          </p:nvPr>
        </p:nvSpPr>
        <p:spPr/>
        <p:txBody>
          <a:bodyPr/>
          <a:lstStyle/>
          <a:p>
            <a:fld id="{9C3DEEF0-032B-7B44-8C13-57BE5DB82DBE}" type="slidenum">
              <a:rPr lang="en-US" smtClean="0"/>
              <a:t>‹#›</a:t>
            </a:fld>
            <a:endParaRPr lang="en-US" dirty="0"/>
          </a:p>
        </p:txBody>
      </p:sp>
    </p:spTree>
    <p:extLst>
      <p:ext uri="{BB962C8B-B14F-4D97-AF65-F5344CB8AC3E}">
        <p14:creationId xmlns:p14="http://schemas.microsoft.com/office/powerpoint/2010/main" val="2070338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AC80-4FFB-BB4C-A8E1-D06D7A758F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6225B4-E8D0-DE4C-BB98-9A7626AF769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33C3A6-3967-714C-8B35-D171A7A7E0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CE1BA8-7918-CA43-A8DD-74832AA1BCF6}"/>
              </a:ext>
            </a:extLst>
          </p:cNvPr>
          <p:cNvSpPr>
            <a:spLocks noGrp="1"/>
          </p:cNvSpPr>
          <p:nvPr>
            <p:ph type="dt" sz="half" idx="10"/>
          </p:nvPr>
        </p:nvSpPr>
        <p:spPr/>
        <p:txBody>
          <a:bodyPr/>
          <a:lstStyle/>
          <a:p>
            <a:fld id="{C288BA45-DB62-D34E-AC85-226CE9E1CAC1}" type="datetimeFigureOut">
              <a:rPr lang="en-US" smtClean="0"/>
              <a:t>9/12/2025</a:t>
            </a:fld>
            <a:endParaRPr lang="en-US" dirty="0"/>
          </a:p>
        </p:txBody>
      </p:sp>
      <p:sp>
        <p:nvSpPr>
          <p:cNvPr id="6" name="Footer Placeholder 5">
            <a:extLst>
              <a:ext uri="{FF2B5EF4-FFF2-40B4-BE49-F238E27FC236}">
                <a16:creationId xmlns:a16="http://schemas.microsoft.com/office/drawing/2014/main" id="{4D4CF132-52AC-5B43-9829-4990DB6139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CC9C653-CAF9-4F48-B13D-0DBE1A4FA896}"/>
              </a:ext>
            </a:extLst>
          </p:cNvPr>
          <p:cNvSpPr>
            <a:spLocks noGrp="1"/>
          </p:cNvSpPr>
          <p:nvPr>
            <p:ph type="sldNum" sz="quarter" idx="12"/>
          </p:nvPr>
        </p:nvSpPr>
        <p:spPr/>
        <p:txBody>
          <a:bodyPr/>
          <a:lstStyle/>
          <a:p>
            <a:fld id="{9C3DEEF0-032B-7B44-8C13-57BE5DB82DBE}" type="slidenum">
              <a:rPr lang="en-US" smtClean="0"/>
              <a:t>‹#›</a:t>
            </a:fld>
            <a:endParaRPr lang="en-US" dirty="0"/>
          </a:p>
        </p:txBody>
      </p:sp>
    </p:spTree>
    <p:extLst>
      <p:ext uri="{BB962C8B-B14F-4D97-AF65-F5344CB8AC3E}">
        <p14:creationId xmlns:p14="http://schemas.microsoft.com/office/powerpoint/2010/main" val="2119338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1423-CEEB-BE43-9347-97CE2CFC7C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8F71C-56D6-3946-B9A1-E8ABCF8BD5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C8D597F-CAA5-D747-82FF-30E53FD25CA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49F2F1-B166-104B-B6D7-9ED220C53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83BE64D-89EA-8946-982F-71F2CB8283A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0EC020-6A37-A348-8735-0FBD91F752F1}"/>
              </a:ext>
            </a:extLst>
          </p:cNvPr>
          <p:cNvSpPr>
            <a:spLocks noGrp="1"/>
          </p:cNvSpPr>
          <p:nvPr>
            <p:ph type="dt" sz="half" idx="10"/>
          </p:nvPr>
        </p:nvSpPr>
        <p:spPr/>
        <p:txBody>
          <a:bodyPr/>
          <a:lstStyle/>
          <a:p>
            <a:fld id="{C288BA45-DB62-D34E-AC85-226CE9E1CAC1}" type="datetimeFigureOut">
              <a:rPr lang="en-US" smtClean="0"/>
              <a:t>9/12/2025</a:t>
            </a:fld>
            <a:endParaRPr lang="en-US" dirty="0"/>
          </a:p>
        </p:txBody>
      </p:sp>
      <p:sp>
        <p:nvSpPr>
          <p:cNvPr id="8" name="Footer Placeholder 7">
            <a:extLst>
              <a:ext uri="{FF2B5EF4-FFF2-40B4-BE49-F238E27FC236}">
                <a16:creationId xmlns:a16="http://schemas.microsoft.com/office/drawing/2014/main" id="{70DD5471-5E7E-E347-8CB3-C48A0BC3E6B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2AEA921-A059-3248-AC57-B8A770E14E58}"/>
              </a:ext>
            </a:extLst>
          </p:cNvPr>
          <p:cNvSpPr>
            <a:spLocks noGrp="1"/>
          </p:cNvSpPr>
          <p:nvPr>
            <p:ph type="sldNum" sz="quarter" idx="12"/>
          </p:nvPr>
        </p:nvSpPr>
        <p:spPr/>
        <p:txBody>
          <a:bodyPr/>
          <a:lstStyle/>
          <a:p>
            <a:fld id="{9C3DEEF0-032B-7B44-8C13-57BE5DB82DBE}" type="slidenum">
              <a:rPr lang="en-US" smtClean="0"/>
              <a:t>‹#›</a:t>
            </a:fld>
            <a:endParaRPr lang="en-US" dirty="0"/>
          </a:p>
        </p:txBody>
      </p:sp>
    </p:spTree>
    <p:extLst>
      <p:ext uri="{BB962C8B-B14F-4D97-AF65-F5344CB8AC3E}">
        <p14:creationId xmlns:p14="http://schemas.microsoft.com/office/powerpoint/2010/main" val="2949729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CF0FC-217E-F04A-BC80-42FA6D39A6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AB2239-8E86-2045-85BE-4658FF7428D2}"/>
              </a:ext>
            </a:extLst>
          </p:cNvPr>
          <p:cNvSpPr>
            <a:spLocks noGrp="1"/>
          </p:cNvSpPr>
          <p:nvPr>
            <p:ph type="dt" sz="half" idx="10"/>
          </p:nvPr>
        </p:nvSpPr>
        <p:spPr/>
        <p:txBody>
          <a:bodyPr/>
          <a:lstStyle/>
          <a:p>
            <a:fld id="{C288BA45-DB62-D34E-AC85-226CE9E1CAC1}" type="datetimeFigureOut">
              <a:rPr lang="en-US" smtClean="0"/>
              <a:t>9/12/2025</a:t>
            </a:fld>
            <a:endParaRPr lang="en-US" dirty="0"/>
          </a:p>
        </p:txBody>
      </p:sp>
      <p:sp>
        <p:nvSpPr>
          <p:cNvPr id="4" name="Footer Placeholder 3">
            <a:extLst>
              <a:ext uri="{FF2B5EF4-FFF2-40B4-BE49-F238E27FC236}">
                <a16:creationId xmlns:a16="http://schemas.microsoft.com/office/drawing/2014/main" id="{A205E438-B74B-2443-8313-9E3B1A10202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4E6661A-339E-FC48-8809-384A1ED2440D}"/>
              </a:ext>
            </a:extLst>
          </p:cNvPr>
          <p:cNvSpPr>
            <a:spLocks noGrp="1"/>
          </p:cNvSpPr>
          <p:nvPr>
            <p:ph type="sldNum" sz="quarter" idx="12"/>
          </p:nvPr>
        </p:nvSpPr>
        <p:spPr/>
        <p:txBody>
          <a:bodyPr/>
          <a:lstStyle/>
          <a:p>
            <a:fld id="{9C3DEEF0-032B-7B44-8C13-57BE5DB82DBE}" type="slidenum">
              <a:rPr lang="en-US" smtClean="0"/>
              <a:t>‹#›</a:t>
            </a:fld>
            <a:endParaRPr lang="en-US" dirty="0"/>
          </a:p>
        </p:txBody>
      </p:sp>
    </p:spTree>
    <p:extLst>
      <p:ext uri="{BB962C8B-B14F-4D97-AF65-F5344CB8AC3E}">
        <p14:creationId xmlns:p14="http://schemas.microsoft.com/office/powerpoint/2010/main" val="3921289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9DB3E-2DE0-9840-827A-81BA084F466F}"/>
              </a:ext>
            </a:extLst>
          </p:cNvPr>
          <p:cNvSpPr>
            <a:spLocks noGrp="1"/>
          </p:cNvSpPr>
          <p:nvPr>
            <p:ph type="dt" sz="half" idx="10"/>
          </p:nvPr>
        </p:nvSpPr>
        <p:spPr/>
        <p:txBody>
          <a:bodyPr/>
          <a:lstStyle/>
          <a:p>
            <a:fld id="{C288BA45-DB62-D34E-AC85-226CE9E1CAC1}" type="datetimeFigureOut">
              <a:rPr lang="en-US" smtClean="0"/>
              <a:t>9/12/2025</a:t>
            </a:fld>
            <a:endParaRPr lang="en-US" dirty="0"/>
          </a:p>
        </p:txBody>
      </p:sp>
      <p:sp>
        <p:nvSpPr>
          <p:cNvPr id="3" name="Footer Placeholder 2">
            <a:extLst>
              <a:ext uri="{FF2B5EF4-FFF2-40B4-BE49-F238E27FC236}">
                <a16:creationId xmlns:a16="http://schemas.microsoft.com/office/drawing/2014/main" id="{3849266B-8605-FC41-9A99-08978B661D5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723AA88-0866-9D4D-871B-7D64F76D18AB}"/>
              </a:ext>
            </a:extLst>
          </p:cNvPr>
          <p:cNvSpPr>
            <a:spLocks noGrp="1"/>
          </p:cNvSpPr>
          <p:nvPr>
            <p:ph type="sldNum" sz="quarter" idx="12"/>
          </p:nvPr>
        </p:nvSpPr>
        <p:spPr/>
        <p:txBody>
          <a:bodyPr/>
          <a:lstStyle/>
          <a:p>
            <a:fld id="{9C3DEEF0-032B-7B44-8C13-57BE5DB82DBE}" type="slidenum">
              <a:rPr lang="en-US" smtClean="0"/>
              <a:t>‹#›</a:t>
            </a:fld>
            <a:endParaRPr lang="en-US" dirty="0"/>
          </a:p>
        </p:txBody>
      </p:sp>
    </p:spTree>
    <p:extLst>
      <p:ext uri="{BB962C8B-B14F-4D97-AF65-F5344CB8AC3E}">
        <p14:creationId xmlns:p14="http://schemas.microsoft.com/office/powerpoint/2010/main" val="199841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0509C-8EBF-4A43-8F70-B88D1A77C7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1B9F29-F15D-814E-AE25-73FBAB4973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B99E50-CBD9-3040-8D24-290A1B220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21D0B3-80C7-7F4D-9DC2-79AA00823C06}"/>
              </a:ext>
            </a:extLst>
          </p:cNvPr>
          <p:cNvSpPr>
            <a:spLocks noGrp="1"/>
          </p:cNvSpPr>
          <p:nvPr>
            <p:ph type="dt" sz="half" idx="10"/>
          </p:nvPr>
        </p:nvSpPr>
        <p:spPr/>
        <p:txBody>
          <a:bodyPr/>
          <a:lstStyle/>
          <a:p>
            <a:fld id="{C288BA45-DB62-D34E-AC85-226CE9E1CAC1}" type="datetimeFigureOut">
              <a:rPr lang="en-US" smtClean="0"/>
              <a:t>9/12/2025</a:t>
            </a:fld>
            <a:endParaRPr lang="en-US" dirty="0"/>
          </a:p>
        </p:txBody>
      </p:sp>
      <p:sp>
        <p:nvSpPr>
          <p:cNvPr id="6" name="Footer Placeholder 5">
            <a:extLst>
              <a:ext uri="{FF2B5EF4-FFF2-40B4-BE49-F238E27FC236}">
                <a16:creationId xmlns:a16="http://schemas.microsoft.com/office/drawing/2014/main" id="{646D95B4-7C3B-3F42-9CB4-724879E2B6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21ACC6-9E99-4346-938A-5AF8D40FFD2B}"/>
              </a:ext>
            </a:extLst>
          </p:cNvPr>
          <p:cNvSpPr>
            <a:spLocks noGrp="1"/>
          </p:cNvSpPr>
          <p:nvPr>
            <p:ph type="sldNum" sz="quarter" idx="12"/>
          </p:nvPr>
        </p:nvSpPr>
        <p:spPr/>
        <p:txBody>
          <a:bodyPr/>
          <a:lstStyle/>
          <a:p>
            <a:fld id="{9C3DEEF0-032B-7B44-8C13-57BE5DB82DBE}" type="slidenum">
              <a:rPr lang="en-US" smtClean="0"/>
              <a:t>‹#›</a:t>
            </a:fld>
            <a:endParaRPr lang="en-US" dirty="0"/>
          </a:p>
        </p:txBody>
      </p:sp>
    </p:spTree>
    <p:extLst>
      <p:ext uri="{BB962C8B-B14F-4D97-AF65-F5344CB8AC3E}">
        <p14:creationId xmlns:p14="http://schemas.microsoft.com/office/powerpoint/2010/main" val="1817314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6FD29-47ED-1947-AD3A-44275DFE89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7D2AF6-6092-CA44-A5ED-B99B06590C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CC814C1-86AC-8A44-A1E5-5E526186E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A33E7D-25C3-5145-B6C4-78CCE5FEB744}"/>
              </a:ext>
            </a:extLst>
          </p:cNvPr>
          <p:cNvSpPr>
            <a:spLocks noGrp="1"/>
          </p:cNvSpPr>
          <p:nvPr>
            <p:ph type="dt" sz="half" idx="10"/>
          </p:nvPr>
        </p:nvSpPr>
        <p:spPr/>
        <p:txBody>
          <a:bodyPr/>
          <a:lstStyle/>
          <a:p>
            <a:fld id="{C288BA45-DB62-D34E-AC85-226CE9E1CAC1}" type="datetimeFigureOut">
              <a:rPr lang="en-US" smtClean="0"/>
              <a:t>9/12/2025</a:t>
            </a:fld>
            <a:endParaRPr lang="en-US" dirty="0"/>
          </a:p>
        </p:txBody>
      </p:sp>
      <p:sp>
        <p:nvSpPr>
          <p:cNvPr id="6" name="Footer Placeholder 5">
            <a:extLst>
              <a:ext uri="{FF2B5EF4-FFF2-40B4-BE49-F238E27FC236}">
                <a16:creationId xmlns:a16="http://schemas.microsoft.com/office/drawing/2014/main" id="{B12CC31C-4EEC-AA47-B5EA-17F91093C1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B5FC20-587F-884F-A3FE-8A0C7ACEABCB}"/>
              </a:ext>
            </a:extLst>
          </p:cNvPr>
          <p:cNvSpPr>
            <a:spLocks noGrp="1"/>
          </p:cNvSpPr>
          <p:nvPr>
            <p:ph type="sldNum" sz="quarter" idx="12"/>
          </p:nvPr>
        </p:nvSpPr>
        <p:spPr/>
        <p:txBody>
          <a:bodyPr/>
          <a:lstStyle/>
          <a:p>
            <a:fld id="{9C3DEEF0-032B-7B44-8C13-57BE5DB82DBE}" type="slidenum">
              <a:rPr lang="en-US" smtClean="0"/>
              <a:t>‹#›</a:t>
            </a:fld>
            <a:endParaRPr lang="en-US" dirty="0"/>
          </a:p>
        </p:txBody>
      </p:sp>
    </p:spTree>
    <p:extLst>
      <p:ext uri="{BB962C8B-B14F-4D97-AF65-F5344CB8AC3E}">
        <p14:creationId xmlns:p14="http://schemas.microsoft.com/office/powerpoint/2010/main" val="2778376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5EBA5-98B7-2449-A763-FC8DF15B40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48DABF-8A53-CF4C-A0AC-0BB2B49501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98D109-5EB1-7947-A013-26E244D7ECC7}"/>
              </a:ext>
            </a:extLst>
          </p:cNvPr>
          <p:cNvSpPr>
            <a:spLocks noGrp="1"/>
          </p:cNvSpPr>
          <p:nvPr>
            <p:ph type="dt" sz="half" idx="10"/>
          </p:nvPr>
        </p:nvSpPr>
        <p:spPr/>
        <p:txBody>
          <a:bodyPr/>
          <a:lstStyle/>
          <a:p>
            <a:fld id="{C288BA45-DB62-D34E-AC85-226CE9E1CAC1}" type="datetimeFigureOut">
              <a:rPr lang="en-US" smtClean="0"/>
              <a:t>9/12/2025</a:t>
            </a:fld>
            <a:endParaRPr lang="en-US" dirty="0"/>
          </a:p>
        </p:txBody>
      </p:sp>
      <p:sp>
        <p:nvSpPr>
          <p:cNvPr id="5" name="Footer Placeholder 4">
            <a:extLst>
              <a:ext uri="{FF2B5EF4-FFF2-40B4-BE49-F238E27FC236}">
                <a16:creationId xmlns:a16="http://schemas.microsoft.com/office/drawing/2014/main" id="{0A9D1B76-F643-4A41-92A9-49DCAF39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74E755-59E8-704C-B15E-D134C56E4649}"/>
              </a:ext>
            </a:extLst>
          </p:cNvPr>
          <p:cNvSpPr>
            <a:spLocks noGrp="1"/>
          </p:cNvSpPr>
          <p:nvPr>
            <p:ph type="sldNum" sz="quarter" idx="12"/>
          </p:nvPr>
        </p:nvSpPr>
        <p:spPr/>
        <p:txBody>
          <a:bodyPr/>
          <a:lstStyle/>
          <a:p>
            <a:fld id="{9C3DEEF0-032B-7B44-8C13-57BE5DB82DBE}" type="slidenum">
              <a:rPr lang="en-US" smtClean="0"/>
              <a:t>‹#›</a:t>
            </a:fld>
            <a:endParaRPr lang="en-US" dirty="0"/>
          </a:p>
        </p:txBody>
      </p:sp>
    </p:spTree>
    <p:extLst>
      <p:ext uri="{BB962C8B-B14F-4D97-AF65-F5344CB8AC3E}">
        <p14:creationId xmlns:p14="http://schemas.microsoft.com/office/powerpoint/2010/main" val="221617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919B6-61EE-1E1F-B7FA-6A83E20A0A3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E00797E-48D8-9852-248D-681624ECBFD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A41FCBF-BD89-99D2-A65A-F113FD67BCE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568634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8E7E9F-2725-E249-BEDE-30D49E5A54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B5F7EB-9C6F-A842-A0DA-FA3FA5092CC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2232C7-C0CD-6E4C-8639-5D61E9EDF68E}"/>
              </a:ext>
            </a:extLst>
          </p:cNvPr>
          <p:cNvSpPr>
            <a:spLocks noGrp="1"/>
          </p:cNvSpPr>
          <p:nvPr>
            <p:ph type="dt" sz="half" idx="10"/>
          </p:nvPr>
        </p:nvSpPr>
        <p:spPr/>
        <p:txBody>
          <a:bodyPr/>
          <a:lstStyle/>
          <a:p>
            <a:fld id="{C288BA45-DB62-D34E-AC85-226CE9E1CAC1}" type="datetimeFigureOut">
              <a:rPr lang="en-US" smtClean="0"/>
              <a:t>9/12/2025</a:t>
            </a:fld>
            <a:endParaRPr lang="en-US" dirty="0"/>
          </a:p>
        </p:txBody>
      </p:sp>
      <p:sp>
        <p:nvSpPr>
          <p:cNvPr id="5" name="Footer Placeholder 4">
            <a:extLst>
              <a:ext uri="{FF2B5EF4-FFF2-40B4-BE49-F238E27FC236}">
                <a16:creationId xmlns:a16="http://schemas.microsoft.com/office/drawing/2014/main" id="{14ACC23A-4D7E-424B-93E6-4B24251700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8D1D7E-FE29-9946-A6E4-6729ED1AABFA}"/>
              </a:ext>
            </a:extLst>
          </p:cNvPr>
          <p:cNvSpPr>
            <a:spLocks noGrp="1"/>
          </p:cNvSpPr>
          <p:nvPr>
            <p:ph type="sldNum" sz="quarter" idx="12"/>
          </p:nvPr>
        </p:nvSpPr>
        <p:spPr/>
        <p:txBody>
          <a:bodyPr/>
          <a:lstStyle/>
          <a:p>
            <a:fld id="{9C3DEEF0-032B-7B44-8C13-57BE5DB82DBE}" type="slidenum">
              <a:rPr lang="en-US" smtClean="0"/>
              <a:t>‹#›</a:t>
            </a:fld>
            <a:endParaRPr lang="en-US" dirty="0"/>
          </a:p>
        </p:txBody>
      </p:sp>
    </p:spTree>
    <p:extLst>
      <p:ext uri="{BB962C8B-B14F-4D97-AF65-F5344CB8AC3E}">
        <p14:creationId xmlns:p14="http://schemas.microsoft.com/office/powerpoint/2010/main" val="3875100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9EC14-4A38-F1AD-0CCC-BC8E1A82A5B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4DF50B5-FA0F-C267-AB81-C062A04901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C21AFE3-F6B3-52BE-EF24-A96F288DD5F3}"/>
              </a:ext>
            </a:extLst>
          </p:cNvPr>
          <p:cNvSpPr>
            <a:spLocks noGrp="1"/>
          </p:cNvSpPr>
          <p:nvPr>
            <p:ph type="dt" sz="half" idx="10"/>
          </p:nvPr>
        </p:nvSpPr>
        <p:spPr/>
        <p:txBody>
          <a:bodyPr/>
          <a:lstStyle/>
          <a:p>
            <a:fld id="{7E13AA5E-D790-C74D-BC4A-CAFFE411D030}" type="datetimeFigureOut">
              <a:rPr lang="en-US" smtClean="0"/>
              <a:t>9/12/2025</a:t>
            </a:fld>
            <a:endParaRPr lang="en-US" dirty="0"/>
          </a:p>
        </p:txBody>
      </p:sp>
      <p:sp>
        <p:nvSpPr>
          <p:cNvPr id="5" name="Footer Placeholder 4">
            <a:extLst>
              <a:ext uri="{FF2B5EF4-FFF2-40B4-BE49-F238E27FC236}">
                <a16:creationId xmlns:a16="http://schemas.microsoft.com/office/drawing/2014/main" id="{3F6D1AA0-5A82-8A67-7110-59DB4C622F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3BF233-3504-56AD-F73B-93579405B424}"/>
              </a:ext>
            </a:extLst>
          </p:cNvPr>
          <p:cNvSpPr>
            <a:spLocks noGrp="1"/>
          </p:cNvSpPr>
          <p:nvPr>
            <p:ph type="sldNum" sz="quarter" idx="12"/>
          </p:nvPr>
        </p:nvSpPr>
        <p:spPr/>
        <p:txBody>
          <a:bodyPr/>
          <a:lstStyle/>
          <a:p>
            <a:fld id="{FA091DDB-D68F-7047-BA28-C1B29247EBA4}" type="slidenum">
              <a:rPr lang="en-US" smtClean="0"/>
              <a:t>‹#›</a:t>
            </a:fld>
            <a:endParaRPr lang="en-US" dirty="0"/>
          </a:p>
        </p:txBody>
      </p:sp>
    </p:spTree>
    <p:extLst>
      <p:ext uri="{BB962C8B-B14F-4D97-AF65-F5344CB8AC3E}">
        <p14:creationId xmlns:p14="http://schemas.microsoft.com/office/powerpoint/2010/main" val="27123305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4FCA4-5E27-FE88-937C-CA03A8CAD77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478D0A6-BCBB-E947-306A-FB564958C93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E3EAFCB-04B5-46FC-619F-1DB40A8E6354}"/>
              </a:ext>
            </a:extLst>
          </p:cNvPr>
          <p:cNvSpPr>
            <a:spLocks noGrp="1"/>
          </p:cNvSpPr>
          <p:nvPr>
            <p:ph type="dt" sz="half" idx="10"/>
          </p:nvPr>
        </p:nvSpPr>
        <p:spPr/>
        <p:txBody>
          <a:bodyPr/>
          <a:lstStyle/>
          <a:p>
            <a:fld id="{7E13AA5E-D790-C74D-BC4A-CAFFE411D030}" type="datetimeFigureOut">
              <a:rPr lang="en-US" smtClean="0"/>
              <a:t>9/12/2025</a:t>
            </a:fld>
            <a:endParaRPr lang="en-US" dirty="0"/>
          </a:p>
        </p:txBody>
      </p:sp>
      <p:sp>
        <p:nvSpPr>
          <p:cNvPr id="5" name="Footer Placeholder 4">
            <a:extLst>
              <a:ext uri="{FF2B5EF4-FFF2-40B4-BE49-F238E27FC236}">
                <a16:creationId xmlns:a16="http://schemas.microsoft.com/office/drawing/2014/main" id="{9F88AAAD-4ADC-3B0C-E57F-27AE1E43EC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16F85A-E96A-8CC0-92F3-A7CF91957106}"/>
              </a:ext>
            </a:extLst>
          </p:cNvPr>
          <p:cNvSpPr>
            <a:spLocks noGrp="1"/>
          </p:cNvSpPr>
          <p:nvPr>
            <p:ph type="sldNum" sz="quarter" idx="12"/>
          </p:nvPr>
        </p:nvSpPr>
        <p:spPr/>
        <p:txBody>
          <a:bodyPr/>
          <a:lstStyle/>
          <a:p>
            <a:fld id="{FA091DDB-D68F-7047-BA28-C1B29247EBA4}" type="slidenum">
              <a:rPr lang="en-US" smtClean="0"/>
              <a:t>‹#›</a:t>
            </a:fld>
            <a:endParaRPr lang="en-US" dirty="0"/>
          </a:p>
        </p:txBody>
      </p:sp>
    </p:spTree>
    <p:extLst>
      <p:ext uri="{BB962C8B-B14F-4D97-AF65-F5344CB8AC3E}">
        <p14:creationId xmlns:p14="http://schemas.microsoft.com/office/powerpoint/2010/main" val="3791530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ACC20-4AFD-F795-BE3B-BC9EE19E904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EECC86A-C06A-0135-995F-2F39535887E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8A6BE96-8FEA-22E9-E804-2FCE256E64D3}"/>
              </a:ext>
            </a:extLst>
          </p:cNvPr>
          <p:cNvSpPr>
            <a:spLocks noGrp="1"/>
          </p:cNvSpPr>
          <p:nvPr>
            <p:ph type="dt" sz="half" idx="10"/>
          </p:nvPr>
        </p:nvSpPr>
        <p:spPr/>
        <p:txBody>
          <a:bodyPr/>
          <a:lstStyle/>
          <a:p>
            <a:fld id="{7E13AA5E-D790-C74D-BC4A-CAFFE411D030}" type="datetimeFigureOut">
              <a:rPr lang="en-US" smtClean="0"/>
              <a:t>9/12/2025</a:t>
            </a:fld>
            <a:endParaRPr lang="en-US" dirty="0"/>
          </a:p>
        </p:txBody>
      </p:sp>
      <p:sp>
        <p:nvSpPr>
          <p:cNvPr id="5" name="Footer Placeholder 4">
            <a:extLst>
              <a:ext uri="{FF2B5EF4-FFF2-40B4-BE49-F238E27FC236}">
                <a16:creationId xmlns:a16="http://schemas.microsoft.com/office/drawing/2014/main" id="{20B3E04F-EBEC-A1F2-1274-8734A09FBD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FD8882-5DD3-A6D7-CEDD-01D3EB1C68AD}"/>
              </a:ext>
            </a:extLst>
          </p:cNvPr>
          <p:cNvSpPr>
            <a:spLocks noGrp="1"/>
          </p:cNvSpPr>
          <p:nvPr>
            <p:ph type="sldNum" sz="quarter" idx="12"/>
          </p:nvPr>
        </p:nvSpPr>
        <p:spPr/>
        <p:txBody>
          <a:bodyPr/>
          <a:lstStyle/>
          <a:p>
            <a:fld id="{FA091DDB-D68F-7047-BA28-C1B29247EBA4}" type="slidenum">
              <a:rPr lang="en-US" smtClean="0"/>
              <a:t>‹#›</a:t>
            </a:fld>
            <a:endParaRPr lang="en-US" dirty="0"/>
          </a:p>
        </p:txBody>
      </p:sp>
    </p:spTree>
    <p:extLst>
      <p:ext uri="{BB962C8B-B14F-4D97-AF65-F5344CB8AC3E}">
        <p14:creationId xmlns:p14="http://schemas.microsoft.com/office/powerpoint/2010/main" val="3248773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3DA5C-78D4-189D-3871-94E4955E442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CAA2075-C467-D590-9C13-9F7F34655E0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601DC87-3F4B-29FA-2BF4-719C455FAA0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526E3AE-D39A-D493-E3A6-6EA8E9EE596B}"/>
              </a:ext>
            </a:extLst>
          </p:cNvPr>
          <p:cNvSpPr>
            <a:spLocks noGrp="1"/>
          </p:cNvSpPr>
          <p:nvPr>
            <p:ph type="dt" sz="half" idx="10"/>
          </p:nvPr>
        </p:nvSpPr>
        <p:spPr/>
        <p:txBody>
          <a:bodyPr/>
          <a:lstStyle/>
          <a:p>
            <a:fld id="{7E13AA5E-D790-C74D-BC4A-CAFFE411D030}" type="datetimeFigureOut">
              <a:rPr lang="en-US" smtClean="0"/>
              <a:t>9/12/2025</a:t>
            </a:fld>
            <a:endParaRPr lang="en-US" dirty="0"/>
          </a:p>
        </p:txBody>
      </p:sp>
      <p:sp>
        <p:nvSpPr>
          <p:cNvPr id="6" name="Footer Placeholder 5">
            <a:extLst>
              <a:ext uri="{FF2B5EF4-FFF2-40B4-BE49-F238E27FC236}">
                <a16:creationId xmlns:a16="http://schemas.microsoft.com/office/drawing/2014/main" id="{BA8DDD5C-B377-9FBB-B9CE-CE2D1C04B6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81B8D45-D60B-75A0-7D5A-DB4E3B3BFCD8}"/>
              </a:ext>
            </a:extLst>
          </p:cNvPr>
          <p:cNvSpPr>
            <a:spLocks noGrp="1"/>
          </p:cNvSpPr>
          <p:nvPr>
            <p:ph type="sldNum" sz="quarter" idx="12"/>
          </p:nvPr>
        </p:nvSpPr>
        <p:spPr/>
        <p:txBody>
          <a:bodyPr/>
          <a:lstStyle/>
          <a:p>
            <a:fld id="{FA091DDB-D68F-7047-BA28-C1B29247EBA4}" type="slidenum">
              <a:rPr lang="en-US" smtClean="0"/>
              <a:t>‹#›</a:t>
            </a:fld>
            <a:endParaRPr lang="en-US" dirty="0"/>
          </a:p>
        </p:txBody>
      </p:sp>
    </p:spTree>
    <p:extLst>
      <p:ext uri="{BB962C8B-B14F-4D97-AF65-F5344CB8AC3E}">
        <p14:creationId xmlns:p14="http://schemas.microsoft.com/office/powerpoint/2010/main" val="5512502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AD05A-E7EC-3EDF-0693-B97508F2BB8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28F0CC0-AF65-2456-69E8-B62E93D6E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5A54E9E-5C21-A68F-4286-A2D559ED8F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3781622-F7BB-A912-B53E-5215B923E6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8BDF354-5070-45E2-5501-C4B2AD47543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34C53DE-6EE7-3B3E-1E00-731195C1024F}"/>
              </a:ext>
            </a:extLst>
          </p:cNvPr>
          <p:cNvSpPr>
            <a:spLocks noGrp="1"/>
          </p:cNvSpPr>
          <p:nvPr>
            <p:ph type="dt" sz="half" idx="10"/>
          </p:nvPr>
        </p:nvSpPr>
        <p:spPr/>
        <p:txBody>
          <a:bodyPr/>
          <a:lstStyle/>
          <a:p>
            <a:fld id="{7E13AA5E-D790-C74D-BC4A-CAFFE411D030}" type="datetimeFigureOut">
              <a:rPr lang="en-US" smtClean="0"/>
              <a:t>9/12/2025</a:t>
            </a:fld>
            <a:endParaRPr lang="en-US" dirty="0"/>
          </a:p>
        </p:txBody>
      </p:sp>
      <p:sp>
        <p:nvSpPr>
          <p:cNvPr id="8" name="Footer Placeholder 7">
            <a:extLst>
              <a:ext uri="{FF2B5EF4-FFF2-40B4-BE49-F238E27FC236}">
                <a16:creationId xmlns:a16="http://schemas.microsoft.com/office/drawing/2014/main" id="{446F86FF-9955-02F6-C48F-2A394D55CAB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6BD97D2-51DC-68B7-5309-671A5B90B1FD}"/>
              </a:ext>
            </a:extLst>
          </p:cNvPr>
          <p:cNvSpPr>
            <a:spLocks noGrp="1"/>
          </p:cNvSpPr>
          <p:nvPr>
            <p:ph type="sldNum" sz="quarter" idx="12"/>
          </p:nvPr>
        </p:nvSpPr>
        <p:spPr/>
        <p:txBody>
          <a:bodyPr/>
          <a:lstStyle/>
          <a:p>
            <a:fld id="{FA091DDB-D68F-7047-BA28-C1B29247EBA4}" type="slidenum">
              <a:rPr lang="en-US" smtClean="0"/>
              <a:t>‹#›</a:t>
            </a:fld>
            <a:endParaRPr lang="en-US" dirty="0"/>
          </a:p>
        </p:txBody>
      </p:sp>
    </p:spTree>
    <p:extLst>
      <p:ext uri="{BB962C8B-B14F-4D97-AF65-F5344CB8AC3E}">
        <p14:creationId xmlns:p14="http://schemas.microsoft.com/office/powerpoint/2010/main" val="6725595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5439-F479-BC87-3401-B36B08575C7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90133EE-1CC6-65F1-5AB9-4FD1137B03E3}"/>
              </a:ext>
            </a:extLst>
          </p:cNvPr>
          <p:cNvSpPr>
            <a:spLocks noGrp="1"/>
          </p:cNvSpPr>
          <p:nvPr>
            <p:ph type="dt" sz="half" idx="10"/>
          </p:nvPr>
        </p:nvSpPr>
        <p:spPr/>
        <p:txBody>
          <a:bodyPr/>
          <a:lstStyle/>
          <a:p>
            <a:fld id="{7E13AA5E-D790-C74D-BC4A-CAFFE411D030}" type="datetimeFigureOut">
              <a:rPr lang="en-US" smtClean="0"/>
              <a:t>9/12/2025</a:t>
            </a:fld>
            <a:endParaRPr lang="en-US" dirty="0"/>
          </a:p>
        </p:txBody>
      </p:sp>
      <p:sp>
        <p:nvSpPr>
          <p:cNvPr id="4" name="Footer Placeholder 3">
            <a:extLst>
              <a:ext uri="{FF2B5EF4-FFF2-40B4-BE49-F238E27FC236}">
                <a16:creationId xmlns:a16="http://schemas.microsoft.com/office/drawing/2014/main" id="{71978905-8DDE-0699-0B33-C25CA340CD0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542CE46-046C-DCC1-7068-76A13FE8EE13}"/>
              </a:ext>
            </a:extLst>
          </p:cNvPr>
          <p:cNvSpPr>
            <a:spLocks noGrp="1"/>
          </p:cNvSpPr>
          <p:nvPr>
            <p:ph type="sldNum" sz="quarter" idx="12"/>
          </p:nvPr>
        </p:nvSpPr>
        <p:spPr/>
        <p:txBody>
          <a:bodyPr/>
          <a:lstStyle/>
          <a:p>
            <a:fld id="{FA091DDB-D68F-7047-BA28-C1B29247EBA4}" type="slidenum">
              <a:rPr lang="en-US" smtClean="0"/>
              <a:t>‹#›</a:t>
            </a:fld>
            <a:endParaRPr lang="en-US" dirty="0"/>
          </a:p>
        </p:txBody>
      </p:sp>
    </p:spTree>
    <p:extLst>
      <p:ext uri="{BB962C8B-B14F-4D97-AF65-F5344CB8AC3E}">
        <p14:creationId xmlns:p14="http://schemas.microsoft.com/office/powerpoint/2010/main" val="11622838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6DB0CB-A970-397C-D44D-3C5F1ED66077}"/>
              </a:ext>
            </a:extLst>
          </p:cNvPr>
          <p:cNvSpPr>
            <a:spLocks noGrp="1"/>
          </p:cNvSpPr>
          <p:nvPr>
            <p:ph type="dt" sz="half" idx="10"/>
          </p:nvPr>
        </p:nvSpPr>
        <p:spPr/>
        <p:txBody>
          <a:bodyPr/>
          <a:lstStyle/>
          <a:p>
            <a:fld id="{7E13AA5E-D790-C74D-BC4A-CAFFE411D030}" type="datetimeFigureOut">
              <a:rPr lang="en-US" smtClean="0"/>
              <a:t>9/12/2025</a:t>
            </a:fld>
            <a:endParaRPr lang="en-US" dirty="0"/>
          </a:p>
        </p:txBody>
      </p:sp>
      <p:sp>
        <p:nvSpPr>
          <p:cNvPr id="3" name="Footer Placeholder 2">
            <a:extLst>
              <a:ext uri="{FF2B5EF4-FFF2-40B4-BE49-F238E27FC236}">
                <a16:creationId xmlns:a16="http://schemas.microsoft.com/office/drawing/2014/main" id="{666E5314-C5C5-0364-B0C6-97FBD6DB080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FF2FBC6-2012-BB61-3407-8D87BD26D6DA}"/>
              </a:ext>
            </a:extLst>
          </p:cNvPr>
          <p:cNvSpPr>
            <a:spLocks noGrp="1"/>
          </p:cNvSpPr>
          <p:nvPr>
            <p:ph type="sldNum" sz="quarter" idx="12"/>
          </p:nvPr>
        </p:nvSpPr>
        <p:spPr/>
        <p:txBody>
          <a:bodyPr/>
          <a:lstStyle/>
          <a:p>
            <a:fld id="{FA091DDB-D68F-7047-BA28-C1B29247EBA4}" type="slidenum">
              <a:rPr lang="en-US" smtClean="0"/>
              <a:t>‹#›</a:t>
            </a:fld>
            <a:endParaRPr lang="en-US" dirty="0"/>
          </a:p>
        </p:txBody>
      </p:sp>
    </p:spTree>
    <p:extLst>
      <p:ext uri="{BB962C8B-B14F-4D97-AF65-F5344CB8AC3E}">
        <p14:creationId xmlns:p14="http://schemas.microsoft.com/office/powerpoint/2010/main" val="18468079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F5FED-7516-B889-BFD4-C4023949EF5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AD1671D-8999-7FB2-B078-E57B2CF616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E10DF-A640-169B-D786-4A152E1DBE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65F3224-A96E-0963-5591-5978D07E0EA5}"/>
              </a:ext>
            </a:extLst>
          </p:cNvPr>
          <p:cNvSpPr>
            <a:spLocks noGrp="1"/>
          </p:cNvSpPr>
          <p:nvPr>
            <p:ph type="dt" sz="half" idx="10"/>
          </p:nvPr>
        </p:nvSpPr>
        <p:spPr/>
        <p:txBody>
          <a:bodyPr/>
          <a:lstStyle/>
          <a:p>
            <a:fld id="{7E13AA5E-D790-C74D-BC4A-CAFFE411D030}" type="datetimeFigureOut">
              <a:rPr lang="en-US" smtClean="0"/>
              <a:t>9/12/2025</a:t>
            </a:fld>
            <a:endParaRPr lang="en-US" dirty="0"/>
          </a:p>
        </p:txBody>
      </p:sp>
      <p:sp>
        <p:nvSpPr>
          <p:cNvPr id="6" name="Footer Placeholder 5">
            <a:extLst>
              <a:ext uri="{FF2B5EF4-FFF2-40B4-BE49-F238E27FC236}">
                <a16:creationId xmlns:a16="http://schemas.microsoft.com/office/drawing/2014/main" id="{3D058337-F4D3-7519-BF8E-BD241D288E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F367FB3-D62C-8AFC-DB6A-3B3ADCD7486A}"/>
              </a:ext>
            </a:extLst>
          </p:cNvPr>
          <p:cNvSpPr>
            <a:spLocks noGrp="1"/>
          </p:cNvSpPr>
          <p:nvPr>
            <p:ph type="sldNum" sz="quarter" idx="12"/>
          </p:nvPr>
        </p:nvSpPr>
        <p:spPr/>
        <p:txBody>
          <a:bodyPr/>
          <a:lstStyle/>
          <a:p>
            <a:fld id="{FA091DDB-D68F-7047-BA28-C1B29247EBA4}" type="slidenum">
              <a:rPr lang="en-US" smtClean="0"/>
              <a:t>‹#›</a:t>
            </a:fld>
            <a:endParaRPr lang="en-US" dirty="0"/>
          </a:p>
        </p:txBody>
      </p:sp>
    </p:spTree>
    <p:extLst>
      <p:ext uri="{BB962C8B-B14F-4D97-AF65-F5344CB8AC3E}">
        <p14:creationId xmlns:p14="http://schemas.microsoft.com/office/powerpoint/2010/main" val="31164984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EF2EC-EA6C-A7DF-FB44-D80AC17B8CD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6B9F761-6DB2-E69F-18DB-EE9F50B3DF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C052D94-EE52-5BE6-1651-A5B8DFD4B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E6F8F08-1797-418F-72EE-A7DA3CA7CFBF}"/>
              </a:ext>
            </a:extLst>
          </p:cNvPr>
          <p:cNvSpPr>
            <a:spLocks noGrp="1"/>
          </p:cNvSpPr>
          <p:nvPr>
            <p:ph type="dt" sz="half" idx="10"/>
          </p:nvPr>
        </p:nvSpPr>
        <p:spPr/>
        <p:txBody>
          <a:bodyPr/>
          <a:lstStyle/>
          <a:p>
            <a:fld id="{7E13AA5E-D790-C74D-BC4A-CAFFE411D030}" type="datetimeFigureOut">
              <a:rPr lang="en-US" smtClean="0"/>
              <a:t>9/12/2025</a:t>
            </a:fld>
            <a:endParaRPr lang="en-US" dirty="0"/>
          </a:p>
        </p:txBody>
      </p:sp>
      <p:sp>
        <p:nvSpPr>
          <p:cNvPr id="6" name="Footer Placeholder 5">
            <a:extLst>
              <a:ext uri="{FF2B5EF4-FFF2-40B4-BE49-F238E27FC236}">
                <a16:creationId xmlns:a16="http://schemas.microsoft.com/office/drawing/2014/main" id="{EA9A179B-6337-E096-B692-6424685D234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43C9E3-B36C-F5AD-2C7B-2759DB11D04A}"/>
              </a:ext>
            </a:extLst>
          </p:cNvPr>
          <p:cNvSpPr>
            <a:spLocks noGrp="1"/>
          </p:cNvSpPr>
          <p:nvPr>
            <p:ph type="sldNum" sz="quarter" idx="12"/>
          </p:nvPr>
        </p:nvSpPr>
        <p:spPr/>
        <p:txBody>
          <a:bodyPr/>
          <a:lstStyle/>
          <a:p>
            <a:fld id="{FA091DDB-D68F-7047-BA28-C1B29247EBA4}" type="slidenum">
              <a:rPr lang="en-US" smtClean="0"/>
              <a:t>‹#›</a:t>
            </a:fld>
            <a:endParaRPr lang="en-US" dirty="0"/>
          </a:p>
        </p:txBody>
      </p:sp>
    </p:spTree>
    <p:extLst>
      <p:ext uri="{BB962C8B-B14F-4D97-AF65-F5344CB8AC3E}">
        <p14:creationId xmlns:p14="http://schemas.microsoft.com/office/powerpoint/2010/main" val="3608758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A19DE-75DB-6F00-CAEE-FF5C62E639A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7FA9D08-C9F2-42E9-2505-916787A868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7E341A3-6438-FA21-F130-6E4C19149C3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AD84123-3BAC-96C6-E7AA-1D97C8C3CE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6E57DDE-3D1C-F178-A5E0-F4CCB8B2B0C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7378108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EFB63-1DFC-F571-D7FE-4E63D4D9863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67E42A6-75E9-9172-673E-498B2FAF6D7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A44A94-589D-C700-03E8-7E3F31E0BAEA}"/>
              </a:ext>
            </a:extLst>
          </p:cNvPr>
          <p:cNvSpPr>
            <a:spLocks noGrp="1"/>
          </p:cNvSpPr>
          <p:nvPr>
            <p:ph type="dt" sz="half" idx="10"/>
          </p:nvPr>
        </p:nvSpPr>
        <p:spPr/>
        <p:txBody>
          <a:bodyPr/>
          <a:lstStyle/>
          <a:p>
            <a:fld id="{7E13AA5E-D790-C74D-BC4A-CAFFE411D030}" type="datetimeFigureOut">
              <a:rPr lang="en-US" smtClean="0"/>
              <a:t>9/12/2025</a:t>
            </a:fld>
            <a:endParaRPr lang="en-US" dirty="0"/>
          </a:p>
        </p:txBody>
      </p:sp>
      <p:sp>
        <p:nvSpPr>
          <p:cNvPr id="5" name="Footer Placeholder 4">
            <a:extLst>
              <a:ext uri="{FF2B5EF4-FFF2-40B4-BE49-F238E27FC236}">
                <a16:creationId xmlns:a16="http://schemas.microsoft.com/office/drawing/2014/main" id="{6A533C14-1615-B7B9-1389-ACC678D28F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2A8A95-FC24-BD63-B899-305176BCCB85}"/>
              </a:ext>
            </a:extLst>
          </p:cNvPr>
          <p:cNvSpPr>
            <a:spLocks noGrp="1"/>
          </p:cNvSpPr>
          <p:nvPr>
            <p:ph type="sldNum" sz="quarter" idx="12"/>
          </p:nvPr>
        </p:nvSpPr>
        <p:spPr/>
        <p:txBody>
          <a:bodyPr/>
          <a:lstStyle/>
          <a:p>
            <a:fld id="{FA091DDB-D68F-7047-BA28-C1B29247EBA4}" type="slidenum">
              <a:rPr lang="en-US" smtClean="0"/>
              <a:t>‹#›</a:t>
            </a:fld>
            <a:endParaRPr lang="en-US" dirty="0"/>
          </a:p>
        </p:txBody>
      </p:sp>
    </p:spTree>
    <p:extLst>
      <p:ext uri="{BB962C8B-B14F-4D97-AF65-F5344CB8AC3E}">
        <p14:creationId xmlns:p14="http://schemas.microsoft.com/office/powerpoint/2010/main" val="40705342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A0E381-F7DA-80C4-ADC1-1982AAD20F5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2E93126-92A7-C80A-E24D-29407E773A1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FB81B45-A3D3-7975-C9D8-27AF818BCF10}"/>
              </a:ext>
            </a:extLst>
          </p:cNvPr>
          <p:cNvSpPr>
            <a:spLocks noGrp="1"/>
          </p:cNvSpPr>
          <p:nvPr>
            <p:ph type="dt" sz="half" idx="10"/>
          </p:nvPr>
        </p:nvSpPr>
        <p:spPr/>
        <p:txBody>
          <a:bodyPr/>
          <a:lstStyle/>
          <a:p>
            <a:fld id="{7E13AA5E-D790-C74D-BC4A-CAFFE411D030}" type="datetimeFigureOut">
              <a:rPr lang="en-US" smtClean="0"/>
              <a:t>9/12/2025</a:t>
            </a:fld>
            <a:endParaRPr lang="en-US" dirty="0"/>
          </a:p>
        </p:txBody>
      </p:sp>
      <p:sp>
        <p:nvSpPr>
          <p:cNvPr id="5" name="Footer Placeholder 4">
            <a:extLst>
              <a:ext uri="{FF2B5EF4-FFF2-40B4-BE49-F238E27FC236}">
                <a16:creationId xmlns:a16="http://schemas.microsoft.com/office/drawing/2014/main" id="{5870ECE5-BD81-A7F2-8F10-91BC185DD0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D96BD1-841E-79A6-3198-E3C8847F841C}"/>
              </a:ext>
            </a:extLst>
          </p:cNvPr>
          <p:cNvSpPr>
            <a:spLocks noGrp="1"/>
          </p:cNvSpPr>
          <p:nvPr>
            <p:ph type="sldNum" sz="quarter" idx="12"/>
          </p:nvPr>
        </p:nvSpPr>
        <p:spPr/>
        <p:txBody>
          <a:bodyPr/>
          <a:lstStyle/>
          <a:p>
            <a:fld id="{FA091DDB-D68F-7047-BA28-C1B29247EBA4}" type="slidenum">
              <a:rPr lang="en-US" smtClean="0"/>
              <a:t>‹#›</a:t>
            </a:fld>
            <a:endParaRPr lang="en-US" dirty="0"/>
          </a:p>
        </p:txBody>
      </p:sp>
    </p:spTree>
    <p:extLst>
      <p:ext uri="{BB962C8B-B14F-4D97-AF65-F5344CB8AC3E}">
        <p14:creationId xmlns:p14="http://schemas.microsoft.com/office/powerpoint/2010/main" val="40894367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DE532-4E0F-DC08-E782-C13F0A5578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EBBABA-4607-BBF8-9899-C2C912C194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5E3659D-211E-0E8B-1CB4-044718C07381}"/>
              </a:ext>
            </a:extLst>
          </p:cNvPr>
          <p:cNvSpPr>
            <a:spLocks noGrp="1"/>
          </p:cNvSpPr>
          <p:nvPr>
            <p:ph type="dt" sz="half" idx="10"/>
          </p:nvPr>
        </p:nvSpPr>
        <p:spPr/>
        <p:txBody>
          <a:bodyPr/>
          <a:lstStyle/>
          <a:p>
            <a:fld id="{78583508-F461-4DF3-82B8-0F839A78BB21}" type="datetimeFigureOut">
              <a:rPr lang="en-GB" smtClean="0"/>
              <a:t>12/09/2025</a:t>
            </a:fld>
            <a:endParaRPr lang="en-GB" dirty="0"/>
          </a:p>
        </p:txBody>
      </p:sp>
      <p:sp>
        <p:nvSpPr>
          <p:cNvPr id="5" name="Footer Placeholder 4">
            <a:extLst>
              <a:ext uri="{FF2B5EF4-FFF2-40B4-BE49-F238E27FC236}">
                <a16:creationId xmlns:a16="http://schemas.microsoft.com/office/drawing/2014/main" id="{E7707D78-9C59-3888-D37E-0B6722F2E3F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9B3E9E2-DACE-0D53-6270-7ADD1F0DA4DF}"/>
              </a:ext>
            </a:extLst>
          </p:cNvPr>
          <p:cNvSpPr>
            <a:spLocks noGrp="1"/>
          </p:cNvSpPr>
          <p:nvPr>
            <p:ph type="sldNum" sz="quarter" idx="12"/>
          </p:nvPr>
        </p:nvSpPr>
        <p:spPr/>
        <p:txBody>
          <a:bodyPr/>
          <a:lstStyle/>
          <a:p>
            <a:fld id="{FD512A1D-4530-4214-B9A1-9F7A64D05F84}" type="slidenum">
              <a:rPr lang="en-GB" smtClean="0"/>
              <a:t>‹#›</a:t>
            </a:fld>
            <a:endParaRPr lang="en-GB" dirty="0"/>
          </a:p>
        </p:txBody>
      </p:sp>
    </p:spTree>
    <p:extLst>
      <p:ext uri="{BB962C8B-B14F-4D97-AF65-F5344CB8AC3E}">
        <p14:creationId xmlns:p14="http://schemas.microsoft.com/office/powerpoint/2010/main" val="182352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57D43-AB4B-F0BA-1945-FFD909F50B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3C4434-9F04-16DC-3CEB-DCF32A39CF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AE98B8-5E5D-46EA-F316-DECC102B3C9D}"/>
              </a:ext>
            </a:extLst>
          </p:cNvPr>
          <p:cNvSpPr>
            <a:spLocks noGrp="1"/>
          </p:cNvSpPr>
          <p:nvPr>
            <p:ph type="dt" sz="half" idx="10"/>
          </p:nvPr>
        </p:nvSpPr>
        <p:spPr/>
        <p:txBody>
          <a:bodyPr/>
          <a:lstStyle/>
          <a:p>
            <a:fld id="{78583508-F461-4DF3-82B8-0F839A78BB21}" type="datetimeFigureOut">
              <a:rPr lang="en-GB" smtClean="0"/>
              <a:t>12/09/2025</a:t>
            </a:fld>
            <a:endParaRPr lang="en-GB" dirty="0"/>
          </a:p>
        </p:txBody>
      </p:sp>
      <p:sp>
        <p:nvSpPr>
          <p:cNvPr id="5" name="Footer Placeholder 4">
            <a:extLst>
              <a:ext uri="{FF2B5EF4-FFF2-40B4-BE49-F238E27FC236}">
                <a16:creationId xmlns:a16="http://schemas.microsoft.com/office/drawing/2014/main" id="{BBA715E5-C61D-CA02-B1F4-213176FA8C8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9902841-3AB4-C7CE-F736-CC665D477338}"/>
              </a:ext>
            </a:extLst>
          </p:cNvPr>
          <p:cNvSpPr>
            <a:spLocks noGrp="1"/>
          </p:cNvSpPr>
          <p:nvPr>
            <p:ph type="sldNum" sz="quarter" idx="12"/>
          </p:nvPr>
        </p:nvSpPr>
        <p:spPr/>
        <p:txBody>
          <a:bodyPr/>
          <a:lstStyle/>
          <a:p>
            <a:fld id="{FD512A1D-4530-4214-B9A1-9F7A64D05F84}" type="slidenum">
              <a:rPr lang="en-GB" smtClean="0"/>
              <a:t>‹#›</a:t>
            </a:fld>
            <a:endParaRPr lang="en-GB" dirty="0"/>
          </a:p>
        </p:txBody>
      </p:sp>
    </p:spTree>
    <p:extLst>
      <p:ext uri="{BB962C8B-B14F-4D97-AF65-F5344CB8AC3E}">
        <p14:creationId xmlns:p14="http://schemas.microsoft.com/office/powerpoint/2010/main" val="26606719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DEEA7-708C-C797-7493-7B29DEA809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17EDA91-009D-C743-A754-E711F93A24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404D0A-3792-5FD5-6A33-78E3ADDF02BE}"/>
              </a:ext>
            </a:extLst>
          </p:cNvPr>
          <p:cNvSpPr>
            <a:spLocks noGrp="1"/>
          </p:cNvSpPr>
          <p:nvPr>
            <p:ph type="dt" sz="half" idx="10"/>
          </p:nvPr>
        </p:nvSpPr>
        <p:spPr/>
        <p:txBody>
          <a:bodyPr/>
          <a:lstStyle/>
          <a:p>
            <a:fld id="{78583508-F461-4DF3-82B8-0F839A78BB21}" type="datetimeFigureOut">
              <a:rPr lang="en-GB" smtClean="0"/>
              <a:t>12/09/2025</a:t>
            </a:fld>
            <a:endParaRPr lang="en-GB" dirty="0"/>
          </a:p>
        </p:txBody>
      </p:sp>
      <p:sp>
        <p:nvSpPr>
          <p:cNvPr id="5" name="Footer Placeholder 4">
            <a:extLst>
              <a:ext uri="{FF2B5EF4-FFF2-40B4-BE49-F238E27FC236}">
                <a16:creationId xmlns:a16="http://schemas.microsoft.com/office/drawing/2014/main" id="{13733135-EDD6-5151-24F9-3E8AAA03B51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10CE514-D495-69BB-58C0-C2435A8C3083}"/>
              </a:ext>
            </a:extLst>
          </p:cNvPr>
          <p:cNvSpPr>
            <a:spLocks noGrp="1"/>
          </p:cNvSpPr>
          <p:nvPr>
            <p:ph type="sldNum" sz="quarter" idx="12"/>
          </p:nvPr>
        </p:nvSpPr>
        <p:spPr/>
        <p:txBody>
          <a:bodyPr/>
          <a:lstStyle/>
          <a:p>
            <a:fld id="{FD512A1D-4530-4214-B9A1-9F7A64D05F84}" type="slidenum">
              <a:rPr lang="en-GB" smtClean="0"/>
              <a:t>‹#›</a:t>
            </a:fld>
            <a:endParaRPr lang="en-GB" dirty="0"/>
          </a:p>
        </p:txBody>
      </p:sp>
    </p:spTree>
    <p:extLst>
      <p:ext uri="{BB962C8B-B14F-4D97-AF65-F5344CB8AC3E}">
        <p14:creationId xmlns:p14="http://schemas.microsoft.com/office/powerpoint/2010/main" val="10756664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C46E9-4F82-1762-40F7-472A8493E5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F15734-1291-6D66-AC23-E8FE274886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934B437-BAD1-5AF4-EB95-B1F43FAEDB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827C9B4-4A25-913D-91B3-3554EE50943C}"/>
              </a:ext>
            </a:extLst>
          </p:cNvPr>
          <p:cNvSpPr>
            <a:spLocks noGrp="1"/>
          </p:cNvSpPr>
          <p:nvPr>
            <p:ph type="dt" sz="half" idx="10"/>
          </p:nvPr>
        </p:nvSpPr>
        <p:spPr/>
        <p:txBody>
          <a:bodyPr/>
          <a:lstStyle/>
          <a:p>
            <a:fld id="{78583508-F461-4DF3-82B8-0F839A78BB21}" type="datetimeFigureOut">
              <a:rPr lang="en-GB" smtClean="0"/>
              <a:t>12/09/2025</a:t>
            </a:fld>
            <a:endParaRPr lang="en-GB" dirty="0"/>
          </a:p>
        </p:txBody>
      </p:sp>
      <p:sp>
        <p:nvSpPr>
          <p:cNvPr id="6" name="Footer Placeholder 5">
            <a:extLst>
              <a:ext uri="{FF2B5EF4-FFF2-40B4-BE49-F238E27FC236}">
                <a16:creationId xmlns:a16="http://schemas.microsoft.com/office/drawing/2014/main" id="{58398A8B-0087-E9D1-5B0A-458EE95A298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B2479DE-F869-F325-C231-7F4D077CBDBA}"/>
              </a:ext>
            </a:extLst>
          </p:cNvPr>
          <p:cNvSpPr>
            <a:spLocks noGrp="1"/>
          </p:cNvSpPr>
          <p:nvPr>
            <p:ph type="sldNum" sz="quarter" idx="12"/>
          </p:nvPr>
        </p:nvSpPr>
        <p:spPr/>
        <p:txBody>
          <a:bodyPr/>
          <a:lstStyle/>
          <a:p>
            <a:fld id="{FD512A1D-4530-4214-B9A1-9F7A64D05F84}" type="slidenum">
              <a:rPr lang="en-GB" smtClean="0"/>
              <a:t>‹#›</a:t>
            </a:fld>
            <a:endParaRPr lang="en-GB" dirty="0"/>
          </a:p>
        </p:txBody>
      </p:sp>
    </p:spTree>
    <p:extLst>
      <p:ext uri="{BB962C8B-B14F-4D97-AF65-F5344CB8AC3E}">
        <p14:creationId xmlns:p14="http://schemas.microsoft.com/office/powerpoint/2010/main" val="19749478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57841-147A-3F0F-A02D-055BF10525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8A13F5-70BA-C34D-E134-ECEF56D7DA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70B5A4-8C5C-4428-052E-64CB9E28B3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3C9492-9C83-8212-B3AE-B2B7A4ADCC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CC71D2-4770-C998-84DE-C841CA097E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0AE4E8-FABB-9FC0-BED2-3F45134A0CF5}"/>
              </a:ext>
            </a:extLst>
          </p:cNvPr>
          <p:cNvSpPr>
            <a:spLocks noGrp="1"/>
          </p:cNvSpPr>
          <p:nvPr>
            <p:ph type="dt" sz="half" idx="10"/>
          </p:nvPr>
        </p:nvSpPr>
        <p:spPr/>
        <p:txBody>
          <a:bodyPr/>
          <a:lstStyle/>
          <a:p>
            <a:fld id="{78583508-F461-4DF3-82B8-0F839A78BB21}" type="datetimeFigureOut">
              <a:rPr lang="en-GB" smtClean="0"/>
              <a:t>12/09/2025</a:t>
            </a:fld>
            <a:endParaRPr lang="en-GB" dirty="0"/>
          </a:p>
        </p:txBody>
      </p:sp>
      <p:sp>
        <p:nvSpPr>
          <p:cNvPr id="8" name="Footer Placeholder 7">
            <a:extLst>
              <a:ext uri="{FF2B5EF4-FFF2-40B4-BE49-F238E27FC236}">
                <a16:creationId xmlns:a16="http://schemas.microsoft.com/office/drawing/2014/main" id="{DB580F37-818F-D57A-B924-3932C750440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26D3610-1B4A-D1D6-DDAF-08FBD69AAAB4}"/>
              </a:ext>
            </a:extLst>
          </p:cNvPr>
          <p:cNvSpPr>
            <a:spLocks noGrp="1"/>
          </p:cNvSpPr>
          <p:nvPr>
            <p:ph type="sldNum" sz="quarter" idx="12"/>
          </p:nvPr>
        </p:nvSpPr>
        <p:spPr/>
        <p:txBody>
          <a:bodyPr/>
          <a:lstStyle/>
          <a:p>
            <a:fld id="{FD512A1D-4530-4214-B9A1-9F7A64D05F84}" type="slidenum">
              <a:rPr lang="en-GB" smtClean="0"/>
              <a:t>‹#›</a:t>
            </a:fld>
            <a:endParaRPr lang="en-GB" dirty="0"/>
          </a:p>
        </p:txBody>
      </p:sp>
    </p:spTree>
    <p:extLst>
      <p:ext uri="{BB962C8B-B14F-4D97-AF65-F5344CB8AC3E}">
        <p14:creationId xmlns:p14="http://schemas.microsoft.com/office/powerpoint/2010/main" val="25724018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F4A46-1883-8138-5C31-2BE56BED15B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60C43C-FD68-FF2D-6FD6-10387AB14F61}"/>
              </a:ext>
            </a:extLst>
          </p:cNvPr>
          <p:cNvSpPr>
            <a:spLocks noGrp="1"/>
          </p:cNvSpPr>
          <p:nvPr>
            <p:ph type="dt" sz="half" idx="10"/>
          </p:nvPr>
        </p:nvSpPr>
        <p:spPr/>
        <p:txBody>
          <a:bodyPr/>
          <a:lstStyle/>
          <a:p>
            <a:fld id="{78583508-F461-4DF3-82B8-0F839A78BB21}" type="datetimeFigureOut">
              <a:rPr lang="en-GB" smtClean="0"/>
              <a:t>12/09/2025</a:t>
            </a:fld>
            <a:endParaRPr lang="en-GB" dirty="0"/>
          </a:p>
        </p:txBody>
      </p:sp>
      <p:sp>
        <p:nvSpPr>
          <p:cNvPr id="4" name="Footer Placeholder 3">
            <a:extLst>
              <a:ext uri="{FF2B5EF4-FFF2-40B4-BE49-F238E27FC236}">
                <a16:creationId xmlns:a16="http://schemas.microsoft.com/office/drawing/2014/main" id="{5B777408-A41C-A134-B791-D98AA3D188DB}"/>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CA83AA5B-0310-3B5F-0560-63ED7C628E35}"/>
              </a:ext>
            </a:extLst>
          </p:cNvPr>
          <p:cNvSpPr>
            <a:spLocks noGrp="1"/>
          </p:cNvSpPr>
          <p:nvPr>
            <p:ph type="sldNum" sz="quarter" idx="12"/>
          </p:nvPr>
        </p:nvSpPr>
        <p:spPr/>
        <p:txBody>
          <a:bodyPr/>
          <a:lstStyle/>
          <a:p>
            <a:fld id="{FD512A1D-4530-4214-B9A1-9F7A64D05F84}" type="slidenum">
              <a:rPr lang="en-GB" smtClean="0"/>
              <a:t>‹#›</a:t>
            </a:fld>
            <a:endParaRPr lang="en-GB" dirty="0"/>
          </a:p>
        </p:txBody>
      </p:sp>
    </p:spTree>
    <p:extLst>
      <p:ext uri="{BB962C8B-B14F-4D97-AF65-F5344CB8AC3E}">
        <p14:creationId xmlns:p14="http://schemas.microsoft.com/office/powerpoint/2010/main" val="6666930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92E6F0-91FD-F6D4-4F58-2C04E9D8CD5B}"/>
              </a:ext>
            </a:extLst>
          </p:cNvPr>
          <p:cNvSpPr>
            <a:spLocks noGrp="1"/>
          </p:cNvSpPr>
          <p:nvPr>
            <p:ph type="dt" sz="half" idx="10"/>
          </p:nvPr>
        </p:nvSpPr>
        <p:spPr/>
        <p:txBody>
          <a:bodyPr/>
          <a:lstStyle/>
          <a:p>
            <a:fld id="{78583508-F461-4DF3-82B8-0F839A78BB21}" type="datetimeFigureOut">
              <a:rPr lang="en-GB" smtClean="0"/>
              <a:t>12/09/2025</a:t>
            </a:fld>
            <a:endParaRPr lang="en-GB" dirty="0"/>
          </a:p>
        </p:txBody>
      </p:sp>
      <p:sp>
        <p:nvSpPr>
          <p:cNvPr id="3" name="Footer Placeholder 2">
            <a:extLst>
              <a:ext uri="{FF2B5EF4-FFF2-40B4-BE49-F238E27FC236}">
                <a16:creationId xmlns:a16="http://schemas.microsoft.com/office/drawing/2014/main" id="{00E88EE7-7CFB-66B0-3CA3-78A4BB89AA2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04D1AAA-1A4B-E57F-4393-B9AB629C5B74}"/>
              </a:ext>
            </a:extLst>
          </p:cNvPr>
          <p:cNvSpPr>
            <a:spLocks noGrp="1"/>
          </p:cNvSpPr>
          <p:nvPr>
            <p:ph type="sldNum" sz="quarter" idx="12"/>
          </p:nvPr>
        </p:nvSpPr>
        <p:spPr/>
        <p:txBody>
          <a:bodyPr/>
          <a:lstStyle/>
          <a:p>
            <a:fld id="{FD512A1D-4530-4214-B9A1-9F7A64D05F84}" type="slidenum">
              <a:rPr lang="en-GB" smtClean="0"/>
              <a:t>‹#›</a:t>
            </a:fld>
            <a:endParaRPr lang="en-GB" dirty="0"/>
          </a:p>
        </p:txBody>
      </p:sp>
    </p:spTree>
    <p:extLst>
      <p:ext uri="{BB962C8B-B14F-4D97-AF65-F5344CB8AC3E}">
        <p14:creationId xmlns:p14="http://schemas.microsoft.com/office/powerpoint/2010/main" val="17363440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D192C-962F-3003-DEC5-6CF3F6F59F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887273-A645-9850-717A-C94DCCC254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12F6FE1-DACA-DA84-6D38-357D095E0A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CE7135-A69B-A02A-A58C-296E1AE7E569}"/>
              </a:ext>
            </a:extLst>
          </p:cNvPr>
          <p:cNvSpPr>
            <a:spLocks noGrp="1"/>
          </p:cNvSpPr>
          <p:nvPr>
            <p:ph type="dt" sz="half" idx="10"/>
          </p:nvPr>
        </p:nvSpPr>
        <p:spPr/>
        <p:txBody>
          <a:bodyPr/>
          <a:lstStyle/>
          <a:p>
            <a:fld id="{78583508-F461-4DF3-82B8-0F839A78BB21}" type="datetimeFigureOut">
              <a:rPr lang="en-GB" smtClean="0"/>
              <a:t>12/09/2025</a:t>
            </a:fld>
            <a:endParaRPr lang="en-GB" dirty="0"/>
          </a:p>
        </p:txBody>
      </p:sp>
      <p:sp>
        <p:nvSpPr>
          <p:cNvPr id="6" name="Footer Placeholder 5">
            <a:extLst>
              <a:ext uri="{FF2B5EF4-FFF2-40B4-BE49-F238E27FC236}">
                <a16:creationId xmlns:a16="http://schemas.microsoft.com/office/drawing/2014/main" id="{CCAE0D65-3C2D-9CF8-C711-FD580A868E2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407C3EA-782A-949F-EB32-32A1DC45EED6}"/>
              </a:ext>
            </a:extLst>
          </p:cNvPr>
          <p:cNvSpPr>
            <a:spLocks noGrp="1"/>
          </p:cNvSpPr>
          <p:nvPr>
            <p:ph type="sldNum" sz="quarter" idx="12"/>
          </p:nvPr>
        </p:nvSpPr>
        <p:spPr/>
        <p:txBody>
          <a:bodyPr/>
          <a:lstStyle/>
          <a:p>
            <a:fld id="{FD512A1D-4530-4214-B9A1-9F7A64D05F84}" type="slidenum">
              <a:rPr lang="en-GB" smtClean="0"/>
              <a:t>‹#›</a:t>
            </a:fld>
            <a:endParaRPr lang="en-GB" dirty="0"/>
          </a:p>
        </p:txBody>
      </p:sp>
    </p:spTree>
    <p:extLst>
      <p:ext uri="{BB962C8B-B14F-4D97-AF65-F5344CB8AC3E}">
        <p14:creationId xmlns:p14="http://schemas.microsoft.com/office/powerpoint/2010/main" val="126430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8FBE9-905A-94A3-565B-B123CFCC7E8D}"/>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41077716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CD0F5-2B4F-0241-4305-82EA068E5D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F42D21E-89CC-9B13-EFB7-51C8DAC638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FF886AF1-A18D-D6A8-A529-A47AA22FEB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5E40DE-3C90-EBF8-881D-A1E9AEBF96A2}"/>
              </a:ext>
            </a:extLst>
          </p:cNvPr>
          <p:cNvSpPr>
            <a:spLocks noGrp="1"/>
          </p:cNvSpPr>
          <p:nvPr>
            <p:ph type="dt" sz="half" idx="10"/>
          </p:nvPr>
        </p:nvSpPr>
        <p:spPr/>
        <p:txBody>
          <a:bodyPr/>
          <a:lstStyle/>
          <a:p>
            <a:fld id="{78583508-F461-4DF3-82B8-0F839A78BB21}" type="datetimeFigureOut">
              <a:rPr lang="en-GB" smtClean="0"/>
              <a:t>12/09/2025</a:t>
            </a:fld>
            <a:endParaRPr lang="en-GB" dirty="0"/>
          </a:p>
        </p:txBody>
      </p:sp>
      <p:sp>
        <p:nvSpPr>
          <p:cNvPr id="6" name="Footer Placeholder 5">
            <a:extLst>
              <a:ext uri="{FF2B5EF4-FFF2-40B4-BE49-F238E27FC236}">
                <a16:creationId xmlns:a16="http://schemas.microsoft.com/office/drawing/2014/main" id="{54452454-81B0-CE7D-5D4A-D514A171E35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3655DFC-B60D-4883-1B79-22AD85A6FD81}"/>
              </a:ext>
            </a:extLst>
          </p:cNvPr>
          <p:cNvSpPr>
            <a:spLocks noGrp="1"/>
          </p:cNvSpPr>
          <p:nvPr>
            <p:ph type="sldNum" sz="quarter" idx="12"/>
          </p:nvPr>
        </p:nvSpPr>
        <p:spPr/>
        <p:txBody>
          <a:bodyPr/>
          <a:lstStyle/>
          <a:p>
            <a:fld id="{FD512A1D-4530-4214-B9A1-9F7A64D05F84}" type="slidenum">
              <a:rPr lang="en-GB" smtClean="0"/>
              <a:t>‹#›</a:t>
            </a:fld>
            <a:endParaRPr lang="en-GB" dirty="0"/>
          </a:p>
        </p:txBody>
      </p:sp>
    </p:spTree>
    <p:extLst>
      <p:ext uri="{BB962C8B-B14F-4D97-AF65-F5344CB8AC3E}">
        <p14:creationId xmlns:p14="http://schemas.microsoft.com/office/powerpoint/2010/main" val="38138240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DA093-D46A-DC6F-0E0A-6399AA24479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1D5598-30AA-FE45-33DE-2D06099A0F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8CA166-F3A9-00D0-7AD5-C797A1437592}"/>
              </a:ext>
            </a:extLst>
          </p:cNvPr>
          <p:cNvSpPr>
            <a:spLocks noGrp="1"/>
          </p:cNvSpPr>
          <p:nvPr>
            <p:ph type="dt" sz="half" idx="10"/>
          </p:nvPr>
        </p:nvSpPr>
        <p:spPr/>
        <p:txBody>
          <a:bodyPr/>
          <a:lstStyle/>
          <a:p>
            <a:fld id="{78583508-F461-4DF3-82B8-0F839A78BB21}" type="datetimeFigureOut">
              <a:rPr lang="en-GB" smtClean="0"/>
              <a:t>12/09/2025</a:t>
            </a:fld>
            <a:endParaRPr lang="en-GB" dirty="0"/>
          </a:p>
        </p:txBody>
      </p:sp>
      <p:sp>
        <p:nvSpPr>
          <p:cNvPr id="5" name="Footer Placeholder 4">
            <a:extLst>
              <a:ext uri="{FF2B5EF4-FFF2-40B4-BE49-F238E27FC236}">
                <a16:creationId xmlns:a16="http://schemas.microsoft.com/office/drawing/2014/main" id="{0B4AD1AC-0EE4-869C-8E04-02428A0FDB8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91E6870-4052-ABC2-35FA-D52ADE81796B}"/>
              </a:ext>
            </a:extLst>
          </p:cNvPr>
          <p:cNvSpPr>
            <a:spLocks noGrp="1"/>
          </p:cNvSpPr>
          <p:nvPr>
            <p:ph type="sldNum" sz="quarter" idx="12"/>
          </p:nvPr>
        </p:nvSpPr>
        <p:spPr/>
        <p:txBody>
          <a:bodyPr/>
          <a:lstStyle/>
          <a:p>
            <a:fld id="{FD512A1D-4530-4214-B9A1-9F7A64D05F84}" type="slidenum">
              <a:rPr lang="en-GB" smtClean="0"/>
              <a:t>‹#›</a:t>
            </a:fld>
            <a:endParaRPr lang="en-GB" dirty="0"/>
          </a:p>
        </p:txBody>
      </p:sp>
    </p:spTree>
    <p:extLst>
      <p:ext uri="{BB962C8B-B14F-4D97-AF65-F5344CB8AC3E}">
        <p14:creationId xmlns:p14="http://schemas.microsoft.com/office/powerpoint/2010/main" val="10820476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93A256-61DF-B91C-3A5D-C14B83A19F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EE4468E-A150-FE68-5C7E-2DB569425D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4C2B35-27B1-A2E3-9F7C-893FDC76B78C}"/>
              </a:ext>
            </a:extLst>
          </p:cNvPr>
          <p:cNvSpPr>
            <a:spLocks noGrp="1"/>
          </p:cNvSpPr>
          <p:nvPr>
            <p:ph type="dt" sz="half" idx="10"/>
          </p:nvPr>
        </p:nvSpPr>
        <p:spPr/>
        <p:txBody>
          <a:bodyPr/>
          <a:lstStyle/>
          <a:p>
            <a:fld id="{78583508-F461-4DF3-82B8-0F839A78BB21}" type="datetimeFigureOut">
              <a:rPr lang="en-GB" smtClean="0"/>
              <a:t>12/09/2025</a:t>
            </a:fld>
            <a:endParaRPr lang="en-GB" dirty="0"/>
          </a:p>
        </p:txBody>
      </p:sp>
      <p:sp>
        <p:nvSpPr>
          <p:cNvPr id="5" name="Footer Placeholder 4">
            <a:extLst>
              <a:ext uri="{FF2B5EF4-FFF2-40B4-BE49-F238E27FC236}">
                <a16:creationId xmlns:a16="http://schemas.microsoft.com/office/drawing/2014/main" id="{3100BC42-0302-68F8-2C69-C3EE25DEF7B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39B7BA-4434-754F-8985-D9DE21F7B704}"/>
              </a:ext>
            </a:extLst>
          </p:cNvPr>
          <p:cNvSpPr>
            <a:spLocks noGrp="1"/>
          </p:cNvSpPr>
          <p:nvPr>
            <p:ph type="sldNum" sz="quarter" idx="12"/>
          </p:nvPr>
        </p:nvSpPr>
        <p:spPr/>
        <p:txBody>
          <a:bodyPr/>
          <a:lstStyle/>
          <a:p>
            <a:fld id="{FD512A1D-4530-4214-B9A1-9F7A64D05F84}" type="slidenum">
              <a:rPr lang="en-GB" smtClean="0"/>
              <a:t>‹#›</a:t>
            </a:fld>
            <a:endParaRPr lang="en-GB" dirty="0"/>
          </a:p>
        </p:txBody>
      </p:sp>
    </p:spTree>
    <p:extLst>
      <p:ext uri="{BB962C8B-B14F-4D97-AF65-F5344CB8AC3E}">
        <p14:creationId xmlns:p14="http://schemas.microsoft.com/office/powerpoint/2010/main" val="2303627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078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F853-EBFE-1C31-C4FB-A236B2A9CF2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55290C0-73E0-2484-25A2-CBAC4B3D8F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BD1320A-68D4-AF35-609D-B4EC999969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794487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58BDE-E225-6533-AD36-7ECE77C289D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875009D-739B-28F9-53E8-2A72750451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
        <p:nvSpPr>
          <p:cNvPr id="4" name="Text Placeholder 3">
            <a:extLst>
              <a:ext uri="{FF2B5EF4-FFF2-40B4-BE49-F238E27FC236}">
                <a16:creationId xmlns:a16="http://schemas.microsoft.com/office/drawing/2014/main" id="{5EA6B764-5529-BEC7-E5FE-C782348E8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005438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7F98-CDCD-86C6-BB1A-A039675E625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968F511-312B-61A3-4485-BF49B4DD37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1DFC958D-4AE5-6538-4D34-2422B4223EA3}"/>
              </a:ext>
            </a:extLst>
          </p:cNvPr>
          <p:cNvSpPr>
            <a:spLocks noGrp="1"/>
          </p:cNvSpPr>
          <p:nvPr>
            <p:ph type="dt" sz="half" idx="10"/>
          </p:nvPr>
        </p:nvSpPr>
        <p:spPr/>
        <p:txBody>
          <a:bodyPr/>
          <a:lstStyle/>
          <a:p>
            <a:fld id="{D2373BC8-F391-4C3E-A0D2-01A288BAA50D}" type="datetimeFigureOut">
              <a:rPr lang="en-GB" smtClean="0"/>
              <a:t>12/09/2025</a:t>
            </a:fld>
            <a:endParaRPr lang="en-GB" dirty="0"/>
          </a:p>
        </p:txBody>
      </p:sp>
      <p:sp>
        <p:nvSpPr>
          <p:cNvPr id="5" name="Footer Placeholder 4">
            <a:extLst>
              <a:ext uri="{FF2B5EF4-FFF2-40B4-BE49-F238E27FC236}">
                <a16:creationId xmlns:a16="http://schemas.microsoft.com/office/drawing/2014/main" id="{7A86539A-6707-87F0-6692-E4748DE5C5F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22BAD3D-CC2E-AD00-A663-4371C0AD291C}"/>
              </a:ext>
            </a:extLst>
          </p:cNvPr>
          <p:cNvSpPr>
            <a:spLocks noGrp="1"/>
          </p:cNvSpPr>
          <p:nvPr>
            <p:ph type="sldNum" sz="quarter" idx="12"/>
          </p:nvPr>
        </p:nvSpPr>
        <p:spPr/>
        <p:txBody>
          <a:bodyPr/>
          <a:lstStyle/>
          <a:p>
            <a:fld id="{38CE9A9B-554E-4A36-8C83-A32C8373965D}" type="slidenum">
              <a:rPr lang="en-GB" smtClean="0"/>
              <a:t>‹#›</a:t>
            </a:fld>
            <a:endParaRPr lang="en-GB" dirty="0"/>
          </a:p>
        </p:txBody>
      </p:sp>
    </p:spTree>
    <p:extLst>
      <p:ext uri="{BB962C8B-B14F-4D97-AF65-F5344CB8AC3E}">
        <p14:creationId xmlns:p14="http://schemas.microsoft.com/office/powerpoint/2010/main" val="4268310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alpha val="22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2E9B0F-E59B-E335-DA9F-D8A7C7BB6E7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14641" y="0"/>
            <a:ext cx="12230112" cy="6854178"/>
          </a:xfrm>
          <a:prstGeom prst="rect">
            <a:avLst/>
          </a:prstGeom>
        </p:spPr>
      </p:pic>
      <p:sp>
        <p:nvSpPr>
          <p:cNvPr id="2" name="Title Placeholder 1">
            <a:extLst>
              <a:ext uri="{FF2B5EF4-FFF2-40B4-BE49-F238E27FC236}">
                <a16:creationId xmlns:a16="http://schemas.microsoft.com/office/drawing/2014/main" id="{A5CFB10F-60FE-6BE5-951C-046F08437A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52161EA-8F4B-9E5A-4B93-09C723C4A9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6269013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alpha val="22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4F1FCC-E50A-0127-12DE-6D1D0E9DCA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05616BC-E536-4160-5FBD-1B51D59639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9F16DCC-360F-2855-FEBC-7AFF9D82E7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73BC8-F391-4C3E-A0D2-01A288BAA50D}" type="datetimeFigureOut">
              <a:rPr lang="en-GB" smtClean="0"/>
              <a:t>12/09/2025</a:t>
            </a:fld>
            <a:endParaRPr lang="en-GB" dirty="0"/>
          </a:p>
        </p:txBody>
      </p:sp>
      <p:sp>
        <p:nvSpPr>
          <p:cNvPr id="5" name="Footer Placeholder 4">
            <a:extLst>
              <a:ext uri="{FF2B5EF4-FFF2-40B4-BE49-F238E27FC236}">
                <a16:creationId xmlns:a16="http://schemas.microsoft.com/office/drawing/2014/main" id="{94F47B11-1EF3-5D37-D6D0-8DBBBFD853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BD04264-9A43-626D-C579-F340DE6DA4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E9A9B-554E-4A36-8C83-A32C8373965D}" type="slidenum">
              <a:rPr lang="en-GB" smtClean="0"/>
              <a:t>‹#›</a:t>
            </a:fld>
            <a:endParaRPr lang="en-GB" dirty="0"/>
          </a:p>
        </p:txBody>
      </p:sp>
    </p:spTree>
    <p:extLst>
      <p:ext uri="{BB962C8B-B14F-4D97-AF65-F5344CB8AC3E}">
        <p14:creationId xmlns:p14="http://schemas.microsoft.com/office/powerpoint/2010/main" val="86652475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DFD7F-635E-D140-8C3A-68D42B36BB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DA1BDD-F460-6D47-B2C1-4DAD621D8F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A07BF2-BD60-BE41-9CE5-C218EF7C11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88BA45-DB62-D34E-AC85-226CE9E1CAC1}" type="datetimeFigureOut">
              <a:rPr lang="en-US" smtClean="0"/>
              <a:t>9/12/2025</a:t>
            </a:fld>
            <a:endParaRPr lang="en-US" dirty="0"/>
          </a:p>
        </p:txBody>
      </p:sp>
      <p:sp>
        <p:nvSpPr>
          <p:cNvPr id="5" name="Footer Placeholder 4">
            <a:extLst>
              <a:ext uri="{FF2B5EF4-FFF2-40B4-BE49-F238E27FC236}">
                <a16:creationId xmlns:a16="http://schemas.microsoft.com/office/drawing/2014/main" id="{C0B2DE78-9ADE-4241-92DB-C9C61BCA2D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4A4E8A7-DBF1-2D43-AA3D-D89D56EE5D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DEEF0-032B-7B44-8C13-57BE5DB82DBE}" type="slidenum">
              <a:rPr lang="en-US" smtClean="0"/>
              <a:t>‹#›</a:t>
            </a:fld>
            <a:endParaRPr lang="en-US" dirty="0"/>
          </a:p>
        </p:txBody>
      </p:sp>
    </p:spTree>
    <p:extLst>
      <p:ext uri="{BB962C8B-B14F-4D97-AF65-F5344CB8AC3E}">
        <p14:creationId xmlns:p14="http://schemas.microsoft.com/office/powerpoint/2010/main" val="40540986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ADA755-A9AE-357E-BD3F-55BC4C3990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6C11DB2-5F6C-3BE1-BD72-4B9E343B9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A458E2-4FC3-CCE4-045E-E7E41D7C5F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E13AA5E-D790-C74D-BC4A-CAFFE411D030}" type="datetimeFigureOut">
              <a:rPr lang="en-US" smtClean="0"/>
              <a:t>9/12/2025</a:t>
            </a:fld>
            <a:endParaRPr lang="en-US" dirty="0"/>
          </a:p>
        </p:txBody>
      </p:sp>
      <p:sp>
        <p:nvSpPr>
          <p:cNvPr id="5" name="Footer Placeholder 4">
            <a:extLst>
              <a:ext uri="{FF2B5EF4-FFF2-40B4-BE49-F238E27FC236}">
                <a16:creationId xmlns:a16="http://schemas.microsoft.com/office/drawing/2014/main" id="{B10E7047-CFE1-A348-F01B-82654BEB8A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FDF4379A-F13D-FB2B-A14D-7691FA1D52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091DDB-D68F-7047-BA28-C1B29247EBA4}" type="slidenum">
              <a:rPr lang="en-US" smtClean="0"/>
              <a:t>‹#›</a:t>
            </a:fld>
            <a:endParaRPr lang="en-US" dirty="0"/>
          </a:p>
        </p:txBody>
      </p:sp>
    </p:spTree>
    <p:extLst>
      <p:ext uri="{BB962C8B-B14F-4D97-AF65-F5344CB8AC3E}">
        <p14:creationId xmlns:p14="http://schemas.microsoft.com/office/powerpoint/2010/main" val="286549838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EC3589-D833-E8DF-6D9F-625E2B9F5E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BDAEE6-E322-330F-824B-DC8E371A8D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5EDCC9-7621-DF05-316C-053F9835D0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583508-F461-4DF3-82B8-0F839A78BB21}" type="datetimeFigureOut">
              <a:rPr lang="en-GB" smtClean="0"/>
              <a:t>12/09/2025</a:t>
            </a:fld>
            <a:endParaRPr lang="en-GB" dirty="0"/>
          </a:p>
        </p:txBody>
      </p:sp>
      <p:sp>
        <p:nvSpPr>
          <p:cNvPr id="5" name="Footer Placeholder 4">
            <a:extLst>
              <a:ext uri="{FF2B5EF4-FFF2-40B4-BE49-F238E27FC236}">
                <a16:creationId xmlns:a16="http://schemas.microsoft.com/office/drawing/2014/main" id="{85C7352A-F7C9-84E1-E5A3-DE15F04EA1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9E906B6-132D-771E-1DEF-26488C5373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512A1D-4530-4214-B9A1-9F7A64D05F84}" type="slidenum">
              <a:rPr lang="en-GB" smtClean="0"/>
              <a:t>‹#›</a:t>
            </a:fld>
            <a:endParaRPr lang="en-GB" dirty="0"/>
          </a:p>
        </p:txBody>
      </p:sp>
      <p:sp>
        <p:nvSpPr>
          <p:cNvPr id="8" name="TextBox 7">
            <a:extLst>
              <a:ext uri="{FF2B5EF4-FFF2-40B4-BE49-F238E27FC236}">
                <a16:creationId xmlns:a16="http://schemas.microsoft.com/office/drawing/2014/main" id="{2A3977DB-3D2E-A40E-C50C-F90DE5AFFAB4}"/>
              </a:ext>
            </a:extLst>
          </p:cNvPr>
          <p:cNvSpPr txBox="1"/>
          <p:nvPr userDrawn="1">
            <p:extLst>
              <p:ext uri="{1162E1C5-73C7-4A58-AE30-91384D911F3F}">
                <p184:classification xmlns:p184="http://schemas.microsoft.com/office/powerpoint/2018/4/main" val="hdr"/>
              </p:ext>
            </p:extLst>
          </p:nvPr>
        </p:nvSpPr>
        <p:spPr>
          <a:xfrm>
            <a:off x="4646613" y="63500"/>
            <a:ext cx="2933700" cy="182880"/>
          </a:xfrm>
          <a:prstGeom prst="rect">
            <a:avLst/>
          </a:prstGeom>
        </p:spPr>
        <p:txBody>
          <a:bodyPr horzOverflow="overflow" lIns="0" tIns="0" rIns="0" bIns="0">
            <a:spAutoFit/>
          </a:bodyPr>
          <a:lstStyle/>
          <a:p>
            <a:pPr algn="l"/>
            <a:r>
              <a:rPr lang="en-GB" sz="1200" dirty="0">
                <a:solidFill>
                  <a:srgbClr val="000000"/>
                </a:solidFill>
                <a:latin typeface="Calibri" panose="020F0502020204030204" pitchFamily="34" charset="0"/>
                <a:cs typeface="Calibri" panose="020F0502020204030204" pitchFamily="34" charset="0"/>
              </a:rPr>
              <a:t>*** General – Recipients Have Full Control ***</a:t>
            </a:r>
          </a:p>
        </p:txBody>
      </p:sp>
    </p:spTree>
    <p:extLst>
      <p:ext uri="{BB962C8B-B14F-4D97-AF65-F5344CB8AC3E}">
        <p14:creationId xmlns:p14="http://schemas.microsoft.com/office/powerpoint/2010/main" val="2318491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3.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3.xml"/><Relationship Id="rId5" Type="http://schemas.openxmlformats.org/officeDocument/2006/relationships/hyperlink" Target="https://www.betterpaydayloans.com.au/2021/02/how-to-prevent-workplace-bullying.html" TargetMode="Externa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3.xml"/><Relationship Id="rId5" Type="http://schemas.openxmlformats.org/officeDocument/2006/relationships/hyperlink" Target="https://cat.xula.edu/food/2021/03/" TargetMode="Externa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430E5-CACE-264A-8185-A4A18B1CE10A}"/>
              </a:ext>
            </a:extLst>
          </p:cNvPr>
          <p:cNvSpPr>
            <a:spLocks noGrp="1"/>
          </p:cNvSpPr>
          <p:nvPr>
            <p:ph type="ctrTitle"/>
          </p:nvPr>
        </p:nvSpPr>
        <p:spPr>
          <a:xfrm>
            <a:off x="2608385" y="452473"/>
            <a:ext cx="7699550" cy="746370"/>
          </a:xfrm>
        </p:spPr>
        <p:txBody>
          <a:bodyPr>
            <a:normAutofit/>
          </a:bodyPr>
          <a:lstStyle/>
          <a:p>
            <a:r>
              <a:rPr lang="en-US" sz="4000" b="1" dirty="0">
                <a:solidFill>
                  <a:srgbClr val="002060"/>
                </a:solidFill>
                <a:latin typeface="Calibri"/>
                <a:ea typeface="Calibri"/>
                <a:cs typeface="Calibri"/>
              </a:rPr>
              <a:t> </a:t>
            </a:r>
          </a:p>
        </p:txBody>
      </p:sp>
      <p:sp>
        <p:nvSpPr>
          <p:cNvPr id="3" name="Subtitle 2">
            <a:extLst>
              <a:ext uri="{FF2B5EF4-FFF2-40B4-BE49-F238E27FC236}">
                <a16:creationId xmlns:a16="http://schemas.microsoft.com/office/drawing/2014/main" id="{C2B58102-C645-2449-9349-B2709AB41448}"/>
              </a:ext>
            </a:extLst>
          </p:cNvPr>
          <p:cNvSpPr>
            <a:spLocks noGrp="1"/>
          </p:cNvSpPr>
          <p:nvPr>
            <p:ph type="subTitle" idx="1"/>
          </p:nvPr>
        </p:nvSpPr>
        <p:spPr>
          <a:xfrm>
            <a:off x="447989" y="2513468"/>
            <a:ext cx="11107615" cy="3179761"/>
          </a:xfrm>
        </p:spPr>
        <p:txBody>
          <a:bodyPr vert="horz" lIns="91440" tIns="45720" rIns="91440" bIns="45720" rtlCol="0" anchor="t">
            <a:normAutofit/>
          </a:bodyPr>
          <a:lstStyle/>
          <a:p>
            <a:pPr algn="l"/>
            <a:endParaRPr lang="en-US" sz="2000" dirty="0">
              <a:ea typeface="Calibri"/>
              <a:cs typeface="Calibri"/>
            </a:endParaRPr>
          </a:p>
          <a:p>
            <a:pPr marL="342900" indent="-342900" algn="l">
              <a:buFont typeface="Calibri" panose="020B0604020202020204" pitchFamily="34" charset="0"/>
              <a:buChar char="-"/>
            </a:pPr>
            <a:endParaRPr lang="en-US" sz="2000" dirty="0">
              <a:ea typeface="Calibri"/>
              <a:cs typeface="Calibri"/>
            </a:endParaRPr>
          </a:p>
          <a:p>
            <a:pPr marL="342900" indent="-342900" algn="l">
              <a:buFont typeface="Calibri" panose="020B0604020202020204" pitchFamily="34" charset="0"/>
              <a:buChar char="-"/>
            </a:pPr>
            <a:endParaRPr lang="en-US" dirty="0">
              <a:ea typeface="Calibri"/>
              <a:cs typeface="Calibri"/>
            </a:endParaRPr>
          </a:p>
          <a:p>
            <a:pPr marL="342900" indent="-342900" algn="l">
              <a:buFont typeface="Calibri" panose="020B0604020202020204" pitchFamily="34" charset="0"/>
              <a:buChar char="-"/>
            </a:pPr>
            <a:endParaRPr lang="en-US" dirty="0">
              <a:ea typeface="Calibri"/>
              <a:cs typeface="Calibri"/>
            </a:endParaRPr>
          </a:p>
          <a:p>
            <a:endParaRPr lang="en-US" dirty="0">
              <a:ea typeface="Calibri"/>
              <a:cs typeface="Calibri"/>
            </a:endParaRPr>
          </a:p>
        </p:txBody>
      </p:sp>
      <p:sp>
        <p:nvSpPr>
          <p:cNvPr id="4" name="TextBox 3">
            <a:extLst>
              <a:ext uri="{FF2B5EF4-FFF2-40B4-BE49-F238E27FC236}">
                <a16:creationId xmlns:a16="http://schemas.microsoft.com/office/drawing/2014/main" id="{9BA666A5-7A00-C8EA-A1DE-C04F87051D2B}"/>
              </a:ext>
            </a:extLst>
          </p:cNvPr>
          <p:cNvSpPr txBox="1"/>
          <p:nvPr/>
        </p:nvSpPr>
        <p:spPr>
          <a:xfrm>
            <a:off x="1150588" y="2385436"/>
            <a:ext cx="9888990" cy="21698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500" b="1" dirty="0">
                <a:solidFill>
                  <a:srgbClr val="002060"/>
                </a:solidFill>
                <a:latin typeface="Arial"/>
                <a:ea typeface="Calibri"/>
                <a:cs typeface="Calibri"/>
              </a:rPr>
              <a:t>How We Behave Matters</a:t>
            </a:r>
          </a:p>
          <a:p>
            <a:pPr algn="ctr"/>
            <a:r>
              <a:rPr lang="en-GB" sz="4500" b="1" dirty="0">
                <a:solidFill>
                  <a:srgbClr val="002060"/>
                </a:solidFill>
                <a:latin typeface="Arial"/>
                <a:ea typeface="Calibri"/>
                <a:cs typeface="Calibri"/>
              </a:rPr>
              <a:t>Team Session</a:t>
            </a:r>
          </a:p>
          <a:p>
            <a:pPr algn="ctr"/>
            <a:endParaRPr lang="en-GB" sz="4500" dirty="0">
              <a:ea typeface="Calibri"/>
              <a:cs typeface="Calibri"/>
            </a:endParaRPr>
          </a:p>
        </p:txBody>
      </p:sp>
    </p:spTree>
    <p:extLst>
      <p:ext uri="{BB962C8B-B14F-4D97-AF65-F5344CB8AC3E}">
        <p14:creationId xmlns:p14="http://schemas.microsoft.com/office/powerpoint/2010/main" val="2356249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3B1BCA2-6FFF-A2EC-17AD-6DBAE7188544}"/>
              </a:ext>
            </a:extLst>
          </p:cNvPr>
          <p:cNvSpPr txBox="1"/>
          <p:nvPr/>
        </p:nvSpPr>
        <p:spPr>
          <a:xfrm>
            <a:off x="3819525" y="0"/>
            <a:ext cx="3962400" cy="369332"/>
          </a:xfrm>
          <a:prstGeom prst="rect">
            <a:avLst/>
          </a:prstGeom>
          <a:solidFill>
            <a:schemeClr val="accent5">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5D73C63-66AC-036B-E1DC-9AB93D1CD512}"/>
              </a:ext>
            </a:extLst>
          </p:cNvPr>
          <p:cNvPicPr>
            <a:picLocks noChangeAspect="1"/>
          </p:cNvPicPr>
          <p:nvPr/>
        </p:nvPicPr>
        <p:blipFill rotWithShape="1">
          <a:blip r:embed="rId3"/>
          <a:srcRect l="1832" t="878" b="44264"/>
          <a:stretch/>
        </p:blipFill>
        <p:spPr>
          <a:xfrm>
            <a:off x="212595" y="0"/>
            <a:ext cx="4991240" cy="6857999"/>
          </a:xfrm>
          <a:prstGeom prst="rect">
            <a:avLst/>
          </a:prstGeom>
        </p:spPr>
      </p:pic>
      <p:pic>
        <p:nvPicPr>
          <p:cNvPr id="4" name="Picture 3">
            <a:extLst>
              <a:ext uri="{FF2B5EF4-FFF2-40B4-BE49-F238E27FC236}">
                <a16:creationId xmlns:a16="http://schemas.microsoft.com/office/drawing/2014/main" id="{48644DD9-670C-7FA6-F477-2429A881347A}"/>
              </a:ext>
            </a:extLst>
          </p:cNvPr>
          <p:cNvPicPr>
            <a:picLocks noChangeAspect="1"/>
          </p:cNvPicPr>
          <p:nvPr/>
        </p:nvPicPr>
        <p:blipFill rotWithShape="1">
          <a:blip r:embed="rId3"/>
          <a:srcRect l="1832" t="55482" b="1096"/>
          <a:stretch/>
        </p:blipFill>
        <p:spPr>
          <a:xfrm>
            <a:off x="6267451" y="1"/>
            <a:ext cx="5924549" cy="6857999"/>
          </a:xfrm>
          <a:prstGeom prst="rect">
            <a:avLst/>
          </a:prstGeom>
        </p:spPr>
      </p:pic>
      <p:sp>
        <p:nvSpPr>
          <p:cNvPr id="5" name="TextBox 4">
            <a:extLst>
              <a:ext uri="{FF2B5EF4-FFF2-40B4-BE49-F238E27FC236}">
                <a16:creationId xmlns:a16="http://schemas.microsoft.com/office/drawing/2014/main" id="{9D001C40-BA30-16DB-33F1-C342A4515DB3}"/>
              </a:ext>
            </a:extLst>
          </p:cNvPr>
          <p:cNvSpPr txBox="1"/>
          <p:nvPr/>
        </p:nvSpPr>
        <p:spPr>
          <a:xfrm>
            <a:off x="4915903" y="1247647"/>
            <a:ext cx="1619075" cy="923330"/>
          </a:xfrm>
          <a:prstGeom prst="rect">
            <a:avLst/>
          </a:prstGeom>
          <a:solidFill>
            <a:schemeClr val="accent5">
              <a:lumMod val="50000"/>
            </a:schemeClr>
          </a:solidFill>
          <a:ln w="38100">
            <a:solidFill>
              <a:schemeClr val="accent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60 % reduction in cognitive function</a:t>
            </a:r>
          </a:p>
        </p:txBody>
      </p:sp>
      <p:sp>
        <p:nvSpPr>
          <p:cNvPr id="6" name="TextBox 5">
            <a:extLst>
              <a:ext uri="{FF2B5EF4-FFF2-40B4-BE49-F238E27FC236}">
                <a16:creationId xmlns:a16="http://schemas.microsoft.com/office/drawing/2014/main" id="{A6149C56-449A-A665-9574-3529587BCE49}"/>
              </a:ext>
            </a:extLst>
          </p:cNvPr>
          <p:cNvSpPr txBox="1"/>
          <p:nvPr/>
        </p:nvSpPr>
        <p:spPr>
          <a:xfrm>
            <a:off x="4916743" y="4137056"/>
            <a:ext cx="1619075" cy="923330"/>
          </a:xfrm>
          <a:prstGeom prst="rect">
            <a:avLst/>
          </a:prstGeom>
          <a:solidFill>
            <a:schemeClr val="accent5">
              <a:lumMod val="50000"/>
            </a:schemeClr>
          </a:solidFill>
          <a:ln w="38100">
            <a:solidFill>
              <a:schemeClr val="accent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12 % leave their job because of it </a:t>
            </a:r>
          </a:p>
        </p:txBody>
      </p:sp>
      <p:sp>
        <p:nvSpPr>
          <p:cNvPr id="7" name="TextBox 6">
            <a:extLst>
              <a:ext uri="{FF2B5EF4-FFF2-40B4-BE49-F238E27FC236}">
                <a16:creationId xmlns:a16="http://schemas.microsoft.com/office/drawing/2014/main" id="{231A3ED2-674E-9A55-B22B-4F3CD91FEC49}"/>
              </a:ext>
            </a:extLst>
          </p:cNvPr>
          <p:cNvSpPr txBox="1"/>
          <p:nvPr/>
        </p:nvSpPr>
        <p:spPr>
          <a:xfrm>
            <a:off x="4926105" y="2690335"/>
            <a:ext cx="1619075" cy="923330"/>
          </a:xfrm>
          <a:prstGeom prst="rect">
            <a:avLst/>
          </a:prstGeom>
          <a:solidFill>
            <a:schemeClr val="accent5">
              <a:lumMod val="50000"/>
            </a:schemeClr>
          </a:solidFill>
          <a:ln w="38100">
            <a:solidFill>
              <a:schemeClr val="accent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63 % lose time avoiding the person</a:t>
            </a:r>
          </a:p>
        </p:txBody>
      </p:sp>
      <p:sp>
        <p:nvSpPr>
          <p:cNvPr id="11" name="TextBox 10">
            <a:extLst>
              <a:ext uri="{FF2B5EF4-FFF2-40B4-BE49-F238E27FC236}">
                <a16:creationId xmlns:a16="http://schemas.microsoft.com/office/drawing/2014/main" id="{392AD7E9-A82C-9B46-BC15-49C25A96F635}"/>
              </a:ext>
            </a:extLst>
          </p:cNvPr>
          <p:cNvSpPr txBox="1"/>
          <p:nvPr/>
        </p:nvSpPr>
        <p:spPr>
          <a:xfrm>
            <a:off x="7391400" y="1200150"/>
            <a:ext cx="3448050" cy="923330"/>
          </a:xfrm>
          <a:prstGeom prst="rect">
            <a:avLst/>
          </a:prstGeom>
          <a:noFill/>
          <a:ln w="57150">
            <a:solidFill>
              <a:schemeClr val="accent4"/>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555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FA331-D2CC-FB45-EBE8-3AE0FB18FD29}"/>
            </a:ext>
          </a:extLst>
        </p:cNvPr>
        <p:cNvGrpSpPr/>
        <p:nvPr/>
      </p:nvGrpSpPr>
      <p:grpSpPr>
        <a:xfrm>
          <a:off x="0" y="0"/>
          <a:ext cx="0" cy="0"/>
          <a:chOff x="0" y="0"/>
          <a:chExt cx="0" cy="0"/>
        </a:xfrm>
      </p:grpSpPr>
      <p:pic>
        <p:nvPicPr>
          <p:cNvPr id="7" name="Content Placeholder 102" descr="A blue and white background with text&#10;&#10;AI-generated content may be incorrect.">
            <a:extLst>
              <a:ext uri="{FF2B5EF4-FFF2-40B4-BE49-F238E27FC236}">
                <a16:creationId xmlns:a16="http://schemas.microsoft.com/office/drawing/2014/main" id="{FFD784D5-D4BF-6924-21CE-9ECAA964DAED}"/>
              </a:ext>
            </a:extLst>
          </p:cNvPr>
          <p:cNvPicPr>
            <a:picLocks noChangeAspect="1"/>
          </p:cNvPicPr>
          <p:nvPr/>
        </p:nvPicPr>
        <p:blipFill>
          <a:blip r:embed="rId3"/>
          <a:stretch>
            <a:fillRect/>
          </a:stretch>
        </p:blipFill>
        <p:spPr>
          <a:xfrm>
            <a:off x="-1929" y="1019"/>
            <a:ext cx="12202849" cy="6861044"/>
          </a:xfrm>
          <a:prstGeom prst="rect">
            <a:avLst/>
          </a:prstGeom>
        </p:spPr>
      </p:pic>
      <p:sp>
        <p:nvSpPr>
          <p:cNvPr id="3" name="TextBox 2">
            <a:extLst>
              <a:ext uri="{FF2B5EF4-FFF2-40B4-BE49-F238E27FC236}">
                <a16:creationId xmlns:a16="http://schemas.microsoft.com/office/drawing/2014/main" id="{8DCB441A-A66E-1F80-11BA-2FD164E5A87E}"/>
              </a:ext>
            </a:extLst>
          </p:cNvPr>
          <p:cNvSpPr txBox="1"/>
          <p:nvPr/>
        </p:nvSpPr>
        <p:spPr>
          <a:xfrm>
            <a:off x="1264153" y="2741494"/>
            <a:ext cx="10101648"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5000" b="1" dirty="0">
                <a:solidFill>
                  <a:srgbClr val="002060"/>
                </a:solidFill>
                <a:latin typeface="Calibri"/>
                <a:ea typeface="Calibri"/>
                <a:cs typeface="Arial"/>
              </a:rPr>
              <a:t>How unacceptable behaviours </a:t>
            </a:r>
          </a:p>
          <a:p>
            <a:pPr algn="ctr"/>
            <a:r>
              <a:rPr lang="en-GB" sz="5000" b="1" dirty="0">
                <a:solidFill>
                  <a:srgbClr val="002060"/>
                </a:solidFill>
                <a:latin typeface="Calibri"/>
                <a:ea typeface="Calibri"/>
                <a:cs typeface="Arial"/>
              </a:rPr>
              <a:t>can show up... </a:t>
            </a:r>
          </a:p>
        </p:txBody>
      </p:sp>
    </p:spTree>
    <p:extLst>
      <p:ext uri="{BB962C8B-B14F-4D97-AF65-F5344CB8AC3E}">
        <p14:creationId xmlns:p14="http://schemas.microsoft.com/office/powerpoint/2010/main" val="415381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73ABD-77B5-62EC-04C5-501B5B47FDD0}"/>
            </a:ext>
          </a:extLst>
        </p:cNvPr>
        <p:cNvGrpSpPr/>
        <p:nvPr/>
      </p:nvGrpSpPr>
      <p:grpSpPr>
        <a:xfrm>
          <a:off x="0" y="0"/>
          <a:ext cx="0" cy="0"/>
          <a:chOff x="0" y="0"/>
          <a:chExt cx="0" cy="0"/>
        </a:xfrm>
      </p:grpSpPr>
      <p:pic>
        <p:nvPicPr>
          <p:cNvPr id="10" name="Content Placeholder 102" descr="A blue and white background with text&#10;&#10;AI-generated content may be incorrect.">
            <a:extLst>
              <a:ext uri="{FF2B5EF4-FFF2-40B4-BE49-F238E27FC236}">
                <a16:creationId xmlns:a16="http://schemas.microsoft.com/office/drawing/2014/main" id="{96E5D3B7-0DD1-0B3B-95F6-B66E0491F221}"/>
              </a:ext>
            </a:extLst>
          </p:cNvPr>
          <p:cNvPicPr>
            <a:picLocks noChangeAspect="1"/>
          </p:cNvPicPr>
          <p:nvPr/>
        </p:nvPicPr>
        <p:blipFill>
          <a:blip r:embed="rId3"/>
          <a:stretch>
            <a:fillRect/>
          </a:stretch>
        </p:blipFill>
        <p:spPr>
          <a:xfrm>
            <a:off x="-1929" y="-5971"/>
            <a:ext cx="12202849" cy="6861044"/>
          </a:xfrm>
          <a:prstGeom prst="rect">
            <a:avLst/>
          </a:prstGeom>
        </p:spPr>
      </p:pic>
      <p:sp>
        <p:nvSpPr>
          <p:cNvPr id="3" name="TextBox 2">
            <a:extLst>
              <a:ext uri="{FF2B5EF4-FFF2-40B4-BE49-F238E27FC236}">
                <a16:creationId xmlns:a16="http://schemas.microsoft.com/office/drawing/2014/main" id="{B791EC0C-7A81-C112-783D-3B004AFF0B3F}"/>
              </a:ext>
            </a:extLst>
          </p:cNvPr>
          <p:cNvSpPr txBox="1"/>
          <p:nvPr/>
        </p:nvSpPr>
        <p:spPr>
          <a:xfrm>
            <a:off x="7032770" y="1712752"/>
            <a:ext cx="3719119"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200" dirty="0">
                <a:solidFill>
                  <a:srgbClr val="002060"/>
                </a:solidFill>
                <a:ea typeface="Calibri"/>
                <a:cs typeface="Calibri"/>
              </a:rPr>
              <a:t>Patronising language </a:t>
            </a:r>
            <a:endParaRPr lang="en-GB" sz="2200" dirty="0">
              <a:ea typeface="Calibri"/>
              <a:cs typeface="Calibri"/>
            </a:endParaRPr>
          </a:p>
          <a:p>
            <a:pPr marL="285750" indent="-285750">
              <a:buFont typeface="Arial"/>
              <a:buChar char="•"/>
            </a:pPr>
            <a:endParaRPr lang="en-GB" sz="2200" dirty="0">
              <a:ea typeface="Calibri"/>
              <a:cs typeface="Calibri"/>
            </a:endParaRPr>
          </a:p>
          <a:p>
            <a:pPr marL="285750" indent="-285750">
              <a:buFont typeface="Arial"/>
              <a:buChar char="•"/>
            </a:pPr>
            <a:r>
              <a:rPr lang="en-GB" sz="2200" dirty="0">
                <a:solidFill>
                  <a:srgbClr val="002060"/>
                </a:solidFill>
                <a:ea typeface="Calibri"/>
                <a:cs typeface="Calibri"/>
              </a:rPr>
              <a:t>Silent treatment </a:t>
            </a:r>
            <a:endParaRPr lang="en-US" sz="2200" dirty="0">
              <a:ea typeface="Calibri"/>
              <a:cs typeface="Calibri"/>
            </a:endParaRPr>
          </a:p>
          <a:p>
            <a:pPr marL="285750" indent="-285750">
              <a:buFont typeface="Arial"/>
              <a:buChar char="•"/>
            </a:pPr>
            <a:endParaRPr lang="en-GB" sz="2200" dirty="0">
              <a:ea typeface="Calibri"/>
              <a:cs typeface="Calibri"/>
            </a:endParaRPr>
          </a:p>
          <a:p>
            <a:pPr marL="285750" indent="-285750">
              <a:buFont typeface="Arial"/>
              <a:buChar char="•"/>
            </a:pPr>
            <a:r>
              <a:rPr lang="en-GB" sz="2200" dirty="0">
                <a:solidFill>
                  <a:srgbClr val="002060"/>
                </a:solidFill>
                <a:ea typeface="Calibri"/>
                <a:cs typeface="Calibri"/>
              </a:rPr>
              <a:t>Back-handed compliments </a:t>
            </a:r>
            <a:endParaRPr lang="en-US" sz="2200" dirty="0">
              <a:ea typeface="Calibri"/>
              <a:cs typeface="Calibri"/>
            </a:endParaRPr>
          </a:p>
          <a:p>
            <a:pPr marL="285750" indent="-285750">
              <a:buFont typeface="Arial"/>
              <a:buChar char="•"/>
            </a:pPr>
            <a:endParaRPr lang="en-GB" sz="2200" dirty="0">
              <a:ea typeface="Calibri"/>
              <a:cs typeface="Calibri"/>
            </a:endParaRPr>
          </a:p>
          <a:p>
            <a:pPr marL="285750" indent="-285750">
              <a:buFont typeface="Arial"/>
              <a:buChar char="•"/>
            </a:pPr>
            <a:r>
              <a:rPr lang="en-GB" sz="2200" dirty="0">
                <a:solidFill>
                  <a:srgbClr val="002060"/>
                </a:solidFill>
                <a:ea typeface="Calibri"/>
                <a:cs typeface="Calibri"/>
              </a:rPr>
              <a:t>Sarcasm</a:t>
            </a:r>
            <a:endParaRPr lang="en-US" sz="2200" dirty="0">
              <a:ea typeface="Calibri"/>
              <a:cs typeface="Calibri"/>
            </a:endParaRPr>
          </a:p>
          <a:p>
            <a:pPr marL="285750" indent="-285750">
              <a:buFont typeface="Arial"/>
              <a:buChar char="•"/>
            </a:pPr>
            <a:endParaRPr lang="en-GB" sz="2200" dirty="0">
              <a:ea typeface="Calibri"/>
              <a:cs typeface="Calibri"/>
            </a:endParaRPr>
          </a:p>
          <a:p>
            <a:pPr marL="285750" indent="-285750">
              <a:buFont typeface="Arial"/>
              <a:buChar char="•"/>
            </a:pPr>
            <a:r>
              <a:rPr lang="en-GB" sz="2200" dirty="0">
                <a:solidFill>
                  <a:srgbClr val="002060"/>
                </a:solidFill>
                <a:ea typeface="Calibri"/>
                <a:cs typeface="Calibri"/>
              </a:rPr>
              <a:t>Evading issues </a:t>
            </a:r>
            <a:endParaRPr lang="en-US" sz="2200" dirty="0">
              <a:ea typeface="Calibri"/>
              <a:cs typeface="Calibri"/>
            </a:endParaRPr>
          </a:p>
          <a:p>
            <a:pPr marL="285750" indent="-285750">
              <a:buFont typeface="Arial"/>
              <a:buChar char="•"/>
            </a:pPr>
            <a:endParaRPr lang="en-GB" sz="2200" dirty="0">
              <a:ea typeface="Calibri"/>
              <a:cs typeface="Calibri"/>
            </a:endParaRPr>
          </a:p>
          <a:p>
            <a:pPr marL="285750" indent="-285750">
              <a:buFont typeface="Arial"/>
              <a:buChar char="•"/>
            </a:pPr>
            <a:r>
              <a:rPr lang="en-GB" sz="2200" dirty="0">
                <a:solidFill>
                  <a:srgbClr val="002060"/>
                </a:solidFill>
                <a:ea typeface="Calibri"/>
                <a:cs typeface="Calibri"/>
              </a:rPr>
              <a:t>Moody behaviour </a:t>
            </a:r>
            <a:endParaRPr lang="en-GB" dirty="0"/>
          </a:p>
        </p:txBody>
      </p:sp>
      <p:pic>
        <p:nvPicPr>
          <p:cNvPr id="2" name="Picture 1" descr="A pink post-it note with black text on it">
            <a:extLst>
              <a:ext uri="{FF2B5EF4-FFF2-40B4-BE49-F238E27FC236}">
                <a16:creationId xmlns:a16="http://schemas.microsoft.com/office/drawing/2014/main" id="{8866C653-67BF-7D95-7382-E2D7439218E0}"/>
              </a:ext>
            </a:extLst>
          </p:cNvPr>
          <p:cNvPicPr>
            <a:picLocks noChangeAspect="1"/>
          </p:cNvPicPr>
          <p:nvPr/>
        </p:nvPicPr>
        <p:blipFill>
          <a:blip r:embed="rId4"/>
          <a:srcRect l="9375" t="7653" b="-204"/>
          <a:stretch>
            <a:fillRect/>
          </a:stretch>
        </p:blipFill>
        <p:spPr>
          <a:xfrm>
            <a:off x="954136" y="1836225"/>
            <a:ext cx="4838081" cy="3577439"/>
          </a:xfrm>
          <a:prstGeom prst="rect">
            <a:avLst/>
          </a:prstGeom>
        </p:spPr>
      </p:pic>
    </p:spTree>
    <p:extLst>
      <p:ext uri="{BB962C8B-B14F-4D97-AF65-F5344CB8AC3E}">
        <p14:creationId xmlns:p14="http://schemas.microsoft.com/office/powerpoint/2010/main" val="2470359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E6DDC-8748-0410-576C-D6064CCB1F38}"/>
            </a:ext>
          </a:extLst>
        </p:cNvPr>
        <p:cNvGrpSpPr/>
        <p:nvPr/>
      </p:nvGrpSpPr>
      <p:grpSpPr>
        <a:xfrm>
          <a:off x="0" y="0"/>
          <a:ext cx="0" cy="0"/>
          <a:chOff x="0" y="0"/>
          <a:chExt cx="0" cy="0"/>
        </a:xfrm>
      </p:grpSpPr>
      <p:pic>
        <p:nvPicPr>
          <p:cNvPr id="5" name="Content Placeholder 4" descr="A close-up of a certificate&#10;&#10;Description automatically generated">
            <a:extLst>
              <a:ext uri="{FF2B5EF4-FFF2-40B4-BE49-F238E27FC236}">
                <a16:creationId xmlns:a16="http://schemas.microsoft.com/office/drawing/2014/main" id="{62DA6500-35E3-5E71-2B82-A5A32BF1A1EF}"/>
              </a:ext>
            </a:extLst>
          </p:cNvPr>
          <p:cNvPicPr>
            <a:picLocks noGrp="1" noChangeAspect="1"/>
          </p:cNvPicPr>
          <p:nvPr>
            <p:ph idx="1"/>
          </p:nvPr>
        </p:nvPicPr>
        <p:blipFill>
          <a:blip r:embed="rId3"/>
          <a:srcRect l="48154" t="41846"/>
          <a:stretch/>
        </p:blipFill>
        <p:spPr>
          <a:xfrm>
            <a:off x="1347537" y="-20224"/>
            <a:ext cx="10844463" cy="6876491"/>
          </a:xfrm>
        </p:spPr>
      </p:pic>
      <p:pic>
        <p:nvPicPr>
          <p:cNvPr id="16" name="Content Placeholder 4" descr="A close-up of a certificate&#10;&#10;Description automatically generated">
            <a:extLst>
              <a:ext uri="{FF2B5EF4-FFF2-40B4-BE49-F238E27FC236}">
                <a16:creationId xmlns:a16="http://schemas.microsoft.com/office/drawing/2014/main" id="{8EAD2191-479B-BE0B-7596-639D840B736D}"/>
              </a:ext>
            </a:extLst>
          </p:cNvPr>
          <p:cNvPicPr>
            <a:picLocks noChangeAspect="1"/>
          </p:cNvPicPr>
          <p:nvPr/>
        </p:nvPicPr>
        <p:blipFill>
          <a:blip r:embed="rId3"/>
          <a:srcRect l="48097" t="41296" r="36263" b="370"/>
          <a:stretch/>
        </p:blipFill>
        <p:spPr>
          <a:xfrm>
            <a:off x="0" y="-13608"/>
            <a:ext cx="3312211" cy="6863269"/>
          </a:xfrm>
          <a:prstGeom prst="rect">
            <a:avLst/>
          </a:prstGeom>
        </p:spPr>
      </p:pic>
      <p:pic>
        <p:nvPicPr>
          <p:cNvPr id="4" name="Picture 3" descr="Microaggressions Word Cloud Stock Vector - Illustration of disabled ...">
            <a:extLst>
              <a:ext uri="{FF2B5EF4-FFF2-40B4-BE49-F238E27FC236}">
                <a16:creationId xmlns:a16="http://schemas.microsoft.com/office/drawing/2014/main" id="{DCC3DDA0-FB3B-2279-FF5A-BC6A017AF394}"/>
              </a:ext>
            </a:extLst>
          </p:cNvPr>
          <p:cNvPicPr>
            <a:picLocks noChangeAspect="1"/>
          </p:cNvPicPr>
          <p:nvPr/>
        </p:nvPicPr>
        <p:blipFill>
          <a:blip r:embed="rId4"/>
          <a:stretch>
            <a:fillRect/>
          </a:stretch>
        </p:blipFill>
        <p:spPr>
          <a:xfrm>
            <a:off x="722461" y="-25559"/>
            <a:ext cx="10746617" cy="6850893"/>
          </a:xfrm>
          <a:prstGeom prst="rect">
            <a:avLst/>
          </a:prstGeom>
        </p:spPr>
      </p:pic>
    </p:spTree>
    <p:extLst>
      <p:ext uri="{BB962C8B-B14F-4D97-AF65-F5344CB8AC3E}">
        <p14:creationId xmlns:p14="http://schemas.microsoft.com/office/powerpoint/2010/main" val="1009616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7E879-B05C-0FE0-64A2-A70E000B5427}"/>
            </a:ext>
          </a:extLst>
        </p:cNvPr>
        <p:cNvGrpSpPr/>
        <p:nvPr/>
      </p:nvGrpSpPr>
      <p:grpSpPr>
        <a:xfrm>
          <a:off x="0" y="0"/>
          <a:ext cx="0" cy="0"/>
          <a:chOff x="0" y="0"/>
          <a:chExt cx="0" cy="0"/>
        </a:xfrm>
      </p:grpSpPr>
      <p:pic>
        <p:nvPicPr>
          <p:cNvPr id="7" name="Content Placeholder 102" descr="A blue and white background with text&#10;&#10;AI-generated content may be incorrect.">
            <a:extLst>
              <a:ext uri="{FF2B5EF4-FFF2-40B4-BE49-F238E27FC236}">
                <a16:creationId xmlns:a16="http://schemas.microsoft.com/office/drawing/2014/main" id="{5031816C-7B82-C9CD-584F-EC4C9659D7CA}"/>
              </a:ext>
            </a:extLst>
          </p:cNvPr>
          <p:cNvPicPr>
            <a:picLocks noChangeAspect="1"/>
          </p:cNvPicPr>
          <p:nvPr/>
        </p:nvPicPr>
        <p:blipFill>
          <a:blip r:embed="rId3"/>
          <a:stretch>
            <a:fillRect/>
          </a:stretch>
        </p:blipFill>
        <p:spPr>
          <a:xfrm>
            <a:off x="-1929" y="1019"/>
            <a:ext cx="12202849" cy="6861044"/>
          </a:xfrm>
          <a:prstGeom prst="rect">
            <a:avLst/>
          </a:prstGeom>
        </p:spPr>
      </p:pic>
      <p:pic>
        <p:nvPicPr>
          <p:cNvPr id="4" name="Picture 3" descr="A group of people in a room&#10;&#10;AI-generated content may be incorrect.">
            <a:extLst>
              <a:ext uri="{FF2B5EF4-FFF2-40B4-BE49-F238E27FC236}">
                <a16:creationId xmlns:a16="http://schemas.microsoft.com/office/drawing/2014/main" id="{439D06D2-9945-3C9F-F718-6F222239C72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851263" y="1714296"/>
            <a:ext cx="6498942" cy="3892667"/>
          </a:xfrm>
          <a:prstGeom prst="rect">
            <a:avLst/>
          </a:prstGeom>
        </p:spPr>
      </p:pic>
    </p:spTree>
    <p:extLst>
      <p:ext uri="{BB962C8B-B14F-4D97-AF65-F5344CB8AC3E}">
        <p14:creationId xmlns:p14="http://schemas.microsoft.com/office/powerpoint/2010/main" val="579481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9C3C0-A015-9012-E4C3-FA5956A31FB6}"/>
            </a:ext>
          </a:extLst>
        </p:cNvPr>
        <p:cNvGrpSpPr/>
        <p:nvPr/>
      </p:nvGrpSpPr>
      <p:grpSpPr>
        <a:xfrm>
          <a:off x="0" y="0"/>
          <a:ext cx="0" cy="0"/>
          <a:chOff x="0" y="0"/>
          <a:chExt cx="0" cy="0"/>
        </a:xfrm>
      </p:grpSpPr>
      <p:pic>
        <p:nvPicPr>
          <p:cNvPr id="3" name="Content Placeholder 102" descr="A blue and white background with text&#10;&#10;AI-generated content may be incorrect.">
            <a:extLst>
              <a:ext uri="{FF2B5EF4-FFF2-40B4-BE49-F238E27FC236}">
                <a16:creationId xmlns:a16="http://schemas.microsoft.com/office/drawing/2014/main" id="{76F0A2AB-334F-39D4-5344-B5DF00C47A78}"/>
              </a:ext>
            </a:extLst>
          </p:cNvPr>
          <p:cNvPicPr>
            <a:picLocks noChangeAspect="1"/>
          </p:cNvPicPr>
          <p:nvPr/>
        </p:nvPicPr>
        <p:blipFill>
          <a:blip r:embed="rId3"/>
          <a:stretch>
            <a:fillRect/>
          </a:stretch>
        </p:blipFill>
        <p:spPr>
          <a:xfrm>
            <a:off x="-1929" y="1019"/>
            <a:ext cx="12202849" cy="6861044"/>
          </a:xfrm>
          <a:prstGeom prst="rect">
            <a:avLst/>
          </a:prstGeom>
        </p:spPr>
      </p:pic>
      <p:pic>
        <p:nvPicPr>
          <p:cNvPr id="5" name="Picture 4" descr="A close-up of a computer screen&#10;&#10;AI-generated content may be incorrect.">
            <a:extLst>
              <a:ext uri="{FF2B5EF4-FFF2-40B4-BE49-F238E27FC236}">
                <a16:creationId xmlns:a16="http://schemas.microsoft.com/office/drawing/2014/main" id="{A01B563C-7A46-F1E7-913A-83A1FB26BD2F}"/>
              </a:ext>
            </a:extLst>
          </p:cNvPr>
          <p:cNvPicPr>
            <a:picLocks noChangeAspect="1"/>
          </p:cNvPicPr>
          <p:nvPr/>
        </p:nvPicPr>
        <p:blipFill>
          <a:blip r:embed="rId4">
            <a:extLst>
              <a:ext uri="{837473B0-CC2E-450A-ABE3-18F120FF3D39}">
                <a1611:picAttrSrcUrl xmlns:a1611="http://schemas.microsoft.com/office/drawing/2016/11/main" r:id="rId5"/>
              </a:ext>
            </a:extLst>
          </a:blip>
          <a:srcRect r="18786" b="417"/>
          <a:stretch/>
        </p:blipFill>
        <p:spPr>
          <a:xfrm>
            <a:off x="2685130" y="1865610"/>
            <a:ext cx="6832764" cy="3337993"/>
          </a:xfrm>
          <a:prstGeom prst="rect">
            <a:avLst/>
          </a:prstGeom>
        </p:spPr>
      </p:pic>
    </p:spTree>
    <p:extLst>
      <p:ext uri="{BB962C8B-B14F-4D97-AF65-F5344CB8AC3E}">
        <p14:creationId xmlns:p14="http://schemas.microsoft.com/office/powerpoint/2010/main" val="4277579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FEF2F-964A-71E2-87EB-CABAF664CD0D}"/>
            </a:ext>
          </a:extLst>
        </p:cNvPr>
        <p:cNvGrpSpPr/>
        <p:nvPr/>
      </p:nvGrpSpPr>
      <p:grpSpPr>
        <a:xfrm>
          <a:off x="0" y="0"/>
          <a:ext cx="0" cy="0"/>
          <a:chOff x="0" y="0"/>
          <a:chExt cx="0" cy="0"/>
        </a:xfrm>
      </p:grpSpPr>
      <p:pic>
        <p:nvPicPr>
          <p:cNvPr id="8" name="Content Placeholder 102" descr="A blue and white background with text&#10;&#10;AI-generated content may be incorrect.">
            <a:extLst>
              <a:ext uri="{FF2B5EF4-FFF2-40B4-BE49-F238E27FC236}">
                <a16:creationId xmlns:a16="http://schemas.microsoft.com/office/drawing/2014/main" id="{B2D0B7B0-E32A-3A45-7632-43C5A7C4C332}"/>
              </a:ext>
            </a:extLst>
          </p:cNvPr>
          <p:cNvPicPr>
            <a:picLocks noChangeAspect="1"/>
          </p:cNvPicPr>
          <p:nvPr/>
        </p:nvPicPr>
        <p:blipFill>
          <a:blip r:embed="rId3"/>
          <a:stretch>
            <a:fillRect/>
          </a:stretch>
        </p:blipFill>
        <p:spPr>
          <a:xfrm>
            <a:off x="-8356" y="1019"/>
            <a:ext cx="12202849" cy="6861044"/>
          </a:xfrm>
          <a:prstGeom prst="rect">
            <a:avLst/>
          </a:prstGeom>
        </p:spPr>
      </p:pic>
      <p:sp>
        <p:nvSpPr>
          <p:cNvPr id="2" name="Content Placeholder 2">
            <a:extLst>
              <a:ext uri="{FF2B5EF4-FFF2-40B4-BE49-F238E27FC236}">
                <a16:creationId xmlns:a16="http://schemas.microsoft.com/office/drawing/2014/main" id="{99B42CFD-C151-1E59-A107-7382196D3448}"/>
              </a:ext>
            </a:extLst>
          </p:cNvPr>
          <p:cNvSpPr>
            <a:spLocks noGrp="1"/>
          </p:cNvSpPr>
          <p:nvPr/>
        </p:nvSpPr>
        <p:spPr>
          <a:xfrm>
            <a:off x="672780" y="2028863"/>
            <a:ext cx="10833024" cy="3644151"/>
          </a:xfrm>
          <a:prstGeom prst="rect">
            <a:avLst/>
          </a:prstGeom>
        </p:spPr>
        <p:txBody>
          <a:bodyPr vert="horz" lIns="68580" tIns="34290" rIns="68580" bIns="3429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300"/>
              </a:spcBef>
              <a:buNone/>
              <a:defRPr sz="1600"/>
            </a:pPr>
            <a:r>
              <a:rPr lang="en-GB" sz="2000" dirty="0">
                <a:solidFill>
                  <a:srgbClr val="002060"/>
                </a:solidFill>
              </a:rPr>
              <a:t>Talk with the person next to you about these two questions, then feedback to the group and answer question three </a:t>
            </a:r>
          </a:p>
          <a:p>
            <a:pPr marL="0" indent="0">
              <a:spcBef>
                <a:spcPts val="300"/>
              </a:spcBef>
              <a:buNone/>
              <a:defRPr sz="1600"/>
            </a:pPr>
            <a:br>
              <a:rPr lang="en-GB" sz="2000" dirty="0"/>
            </a:br>
            <a:endParaRPr lang="en-GB" sz="2000" dirty="0">
              <a:solidFill>
                <a:srgbClr val="002060"/>
              </a:solidFill>
              <a:cs typeface="Arial"/>
            </a:endParaRPr>
          </a:p>
          <a:p>
            <a:pPr marL="0" indent="0">
              <a:spcBef>
                <a:spcPts val="300"/>
              </a:spcBef>
              <a:buSzTx/>
              <a:buNone/>
              <a:defRPr sz="1600"/>
            </a:pPr>
            <a:r>
              <a:rPr lang="en-GB" sz="2000" b="1" dirty="0">
                <a:solidFill>
                  <a:srgbClr val="002060"/>
                </a:solidFill>
              </a:rPr>
              <a:t>1. Where do you think we are strong in terms of positive behaviours? </a:t>
            </a:r>
            <a:br>
              <a:rPr lang="en-GB" sz="2000" b="1" dirty="0"/>
            </a:br>
            <a:endParaRPr lang="en-GB" sz="2000" b="1" dirty="0">
              <a:solidFill>
                <a:srgbClr val="002060"/>
              </a:solidFill>
              <a:cs typeface="Arial"/>
            </a:endParaRPr>
          </a:p>
          <a:p>
            <a:pPr marL="0" indent="0">
              <a:spcBef>
                <a:spcPts val="300"/>
              </a:spcBef>
              <a:buSzTx/>
              <a:buNone/>
              <a:defRPr sz="1600"/>
            </a:pPr>
            <a:r>
              <a:rPr lang="en-GB" sz="2000" b="1" dirty="0">
                <a:solidFill>
                  <a:srgbClr val="002060"/>
                </a:solidFill>
              </a:rPr>
              <a:t>2. In what areas would you like to see improvements in terms of unacceptable behaviours? </a:t>
            </a:r>
            <a:endParaRPr lang="en-GB" sz="2000" b="1" dirty="0">
              <a:solidFill>
                <a:srgbClr val="002060"/>
              </a:solidFill>
              <a:cs typeface="Arial"/>
            </a:endParaRPr>
          </a:p>
          <a:p>
            <a:pPr marL="0" indent="0">
              <a:buSzTx/>
              <a:buNone/>
              <a:defRPr sz="1600"/>
            </a:pPr>
            <a:endParaRPr lang="en-GB" sz="2000" dirty="0">
              <a:solidFill>
                <a:srgbClr val="002060"/>
              </a:solidFill>
              <a:cs typeface="Arial"/>
            </a:endParaRPr>
          </a:p>
          <a:p>
            <a:pPr marL="0" indent="0">
              <a:spcBef>
                <a:spcPts val="300"/>
              </a:spcBef>
              <a:buSzTx/>
              <a:buNone/>
              <a:defRPr sz="1600"/>
            </a:pPr>
            <a:r>
              <a:rPr lang="en-GB" sz="2000" b="1" dirty="0">
                <a:solidFill>
                  <a:srgbClr val="002060"/>
                </a:solidFill>
              </a:rPr>
              <a:t>3. Based on the feedback, agree three actions your team will commit to, to support improvements in team behaviours  </a:t>
            </a:r>
            <a:endParaRPr lang="en-GB" sz="2000" b="1" dirty="0">
              <a:solidFill>
                <a:srgbClr val="002060"/>
              </a:solidFill>
              <a:cs typeface="Arial"/>
            </a:endParaRPr>
          </a:p>
          <a:p>
            <a:endParaRPr lang="en-US" dirty="0">
              <a:cs typeface="Arial"/>
            </a:endParaRPr>
          </a:p>
        </p:txBody>
      </p:sp>
    </p:spTree>
    <p:extLst>
      <p:ext uri="{BB962C8B-B14F-4D97-AF65-F5344CB8AC3E}">
        <p14:creationId xmlns:p14="http://schemas.microsoft.com/office/powerpoint/2010/main" val="3707569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02" descr="A blue and white background with text&#10;&#10;AI-generated content may be incorrect.">
            <a:extLst>
              <a:ext uri="{FF2B5EF4-FFF2-40B4-BE49-F238E27FC236}">
                <a16:creationId xmlns:a16="http://schemas.microsoft.com/office/drawing/2014/main" id="{0E8F0B6F-23EF-BDB4-A2DC-D112C0AF9048}"/>
              </a:ext>
            </a:extLst>
          </p:cNvPr>
          <p:cNvPicPr>
            <a:picLocks noChangeAspect="1"/>
          </p:cNvPicPr>
          <p:nvPr/>
        </p:nvPicPr>
        <p:blipFill>
          <a:blip r:embed="rId3"/>
          <a:stretch>
            <a:fillRect/>
          </a:stretch>
        </p:blipFill>
        <p:spPr>
          <a:xfrm>
            <a:off x="-8920" y="1018"/>
            <a:ext cx="12202849" cy="6861044"/>
          </a:xfrm>
          <a:prstGeom prst="rect">
            <a:avLst/>
          </a:prstGeom>
        </p:spPr>
      </p:pic>
      <p:pic>
        <p:nvPicPr>
          <p:cNvPr id="7" name="Picture 6">
            <a:extLst>
              <a:ext uri="{FF2B5EF4-FFF2-40B4-BE49-F238E27FC236}">
                <a16:creationId xmlns:a16="http://schemas.microsoft.com/office/drawing/2014/main" id="{3CE7D4B9-54E0-86D5-128A-4B3B16761342}"/>
              </a:ext>
            </a:extLst>
          </p:cNvPr>
          <p:cNvPicPr>
            <a:picLocks noChangeAspect="1"/>
          </p:cNvPicPr>
          <p:nvPr/>
        </p:nvPicPr>
        <p:blipFill>
          <a:blip r:embed="rId4"/>
          <a:srcRect l="4500" t="7936" r="6268"/>
          <a:stretch/>
        </p:blipFill>
        <p:spPr>
          <a:xfrm>
            <a:off x="347545" y="1717647"/>
            <a:ext cx="6308234" cy="4833257"/>
          </a:xfrm>
          <a:prstGeom prst="rect">
            <a:avLst/>
          </a:prstGeom>
        </p:spPr>
      </p:pic>
      <p:sp>
        <p:nvSpPr>
          <p:cNvPr id="8" name="TextBox 7">
            <a:extLst>
              <a:ext uri="{FF2B5EF4-FFF2-40B4-BE49-F238E27FC236}">
                <a16:creationId xmlns:a16="http://schemas.microsoft.com/office/drawing/2014/main" id="{F078C18F-410E-25DA-3AEB-7BA50E1D8949}"/>
              </a:ext>
            </a:extLst>
          </p:cNvPr>
          <p:cNvSpPr txBox="1"/>
          <p:nvPr/>
        </p:nvSpPr>
        <p:spPr>
          <a:xfrm>
            <a:off x="7194078" y="1962655"/>
            <a:ext cx="4452257" cy="4154984"/>
          </a:xfrm>
          <a:prstGeom prst="rect">
            <a:avLst/>
          </a:prstGeom>
          <a:noFill/>
        </p:spPr>
        <p:txBody>
          <a:bodyPr wrap="square" lIns="91440" tIns="45720" rIns="91440" bIns="45720" rtlCol="0" anchor="t">
            <a:spAutoFit/>
          </a:bodyPr>
          <a:lstStyle/>
          <a:p>
            <a:r>
              <a:rPr lang="en-GB" sz="2400" b="1" dirty="0">
                <a:solidFill>
                  <a:srgbClr val="002060"/>
                </a:solidFill>
              </a:rPr>
              <a:t>New website with resources for download and order: </a:t>
            </a:r>
          </a:p>
          <a:p>
            <a:endParaRPr lang="en-GB" sz="2400" b="1" dirty="0">
              <a:solidFill>
                <a:srgbClr val="002060"/>
              </a:solidFill>
              <a:cs typeface="Arial"/>
            </a:endParaRPr>
          </a:p>
          <a:p>
            <a:r>
              <a:rPr lang="en-GB" sz="2400" b="1" dirty="0">
                <a:solidFill>
                  <a:srgbClr val="002060"/>
                </a:solidFill>
                <a:cs typeface="Arial"/>
              </a:rPr>
              <a:t>Teams background </a:t>
            </a:r>
          </a:p>
          <a:p>
            <a:endParaRPr lang="en-GB" sz="2400" b="1" dirty="0">
              <a:solidFill>
                <a:srgbClr val="002060"/>
              </a:solidFill>
            </a:endParaRPr>
          </a:p>
          <a:p>
            <a:r>
              <a:rPr lang="en-GB" sz="2400" b="1" dirty="0">
                <a:solidFill>
                  <a:srgbClr val="002060"/>
                </a:solidFill>
              </a:rPr>
              <a:t>How to guide </a:t>
            </a:r>
            <a:endParaRPr lang="en-GB" sz="2400" b="1" dirty="0">
              <a:solidFill>
                <a:srgbClr val="002060"/>
              </a:solidFill>
              <a:cs typeface="Arial"/>
            </a:endParaRPr>
          </a:p>
          <a:p>
            <a:endParaRPr lang="en-GB" sz="2400" b="1" dirty="0">
              <a:solidFill>
                <a:srgbClr val="002060"/>
              </a:solidFill>
              <a:cs typeface="Arial"/>
            </a:endParaRPr>
          </a:p>
          <a:p>
            <a:r>
              <a:rPr lang="en-GB" sz="2400" b="1" dirty="0">
                <a:solidFill>
                  <a:srgbClr val="002060"/>
                </a:solidFill>
                <a:cs typeface="Arial"/>
              </a:rPr>
              <a:t>Posters </a:t>
            </a:r>
          </a:p>
          <a:p>
            <a:endParaRPr lang="en-GB" sz="2400" b="1" dirty="0">
              <a:solidFill>
                <a:srgbClr val="002060"/>
              </a:solidFill>
              <a:cs typeface="Arial"/>
            </a:endParaRPr>
          </a:p>
          <a:p>
            <a:endParaRPr lang="en-GB" sz="2400" b="1" dirty="0">
              <a:solidFill>
                <a:srgbClr val="002060"/>
              </a:solidFill>
            </a:endParaRPr>
          </a:p>
          <a:p>
            <a:r>
              <a:rPr lang="en-GB" sz="2400" b="1" dirty="0">
                <a:solidFill>
                  <a:srgbClr val="002060"/>
                </a:solidFill>
              </a:rPr>
              <a:t> </a:t>
            </a:r>
            <a:endParaRPr lang="en-GB" sz="2400" b="1" dirty="0">
              <a:solidFill>
                <a:srgbClr val="002060"/>
              </a:solidFill>
              <a:cs typeface="Arial"/>
            </a:endParaRPr>
          </a:p>
        </p:txBody>
      </p:sp>
    </p:spTree>
    <p:extLst>
      <p:ext uri="{BB962C8B-B14F-4D97-AF65-F5344CB8AC3E}">
        <p14:creationId xmlns:p14="http://schemas.microsoft.com/office/powerpoint/2010/main" val="3654025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46EE3-8D68-D577-9831-8B280561DB5F}"/>
            </a:ext>
          </a:extLst>
        </p:cNvPr>
        <p:cNvGrpSpPr/>
        <p:nvPr/>
      </p:nvGrpSpPr>
      <p:grpSpPr>
        <a:xfrm>
          <a:off x="0" y="0"/>
          <a:ext cx="0" cy="0"/>
          <a:chOff x="0" y="0"/>
          <a:chExt cx="0" cy="0"/>
        </a:xfrm>
      </p:grpSpPr>
      <p:pic>
        <p:nvPicPr>
          <p:cNvPr id="8" name="Content Placeholder 102" descr="A blue and white background with text&#10;&#10;AI-generated content may be incorrect.">
            <a:extLst>
              <a:ext uri="{FF2B5EF4-FFF2-40B4-BE49-F238E27FC236}">
                <a16:creationId xmlns:a16="http://schemas.microsoft.com/office/drawing/2014/main" id="{B7C318FA-156A-4A11-70CD-1E9A657907FE}"/>
              </a:ext>
            </a:extLst>
          </p:cNvPr>
          <p:cNvPicPr>
            <a:picLocks noChangeAspect="1"/>
          </p:cNvPicPr>
          <p:nvPr/>
        </p:nvPicPr>
        <p:blipFill>
          <a:blip r:embed="rId3"/>
          <a:stretch>
            <a:fillRect/>
          </a:stretch>
        </p:blipFill>
        <p:spPr>
          <a:xfrm>
            <a:off x="-2578" y="1019"/>
            <a:ext cx="12202849" cy="6861044"/>
          </a:xfrm>
          <a:prstGeom prst="rect">
            <a:avLst/>
          </a:prstGeom>
        </p:spPr>
      </p:pic>
      <p:sp>
        <p:nvSpPr>
          <p:cNvPr id="4" name="Content Placeholder 2">
            <a:extLst>
              <a:ext uri="{FF2B5EF4-FFF2-40B4-BE49-F238E27FC236}">
                <a16:creationId xmlns:a16="http://schemas.microsoft.com/office/drawing/2014/main" id="{37A20935-035C-FD1F-1D72-2A598F0AAE42}"/>
              </a:ext>
            </a:extLst>
          </p:cNvPr>
          <p:cNvSpPr txBox="1">
            <a:spLocks/>
          </p:cNvSpPr>
          <p:nvPr/>
        </p:nvSpPr>
        <p:spPr>
          <a:xfrm>
            <a:off x="576618" y="2663807"/>
            <a:ext cx="10470108" cy="29361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GB" sz="2000" dirty="0">
                <a:solidFill>
                  <a:srgbClr val="002060"/>
                </a:solidFill>
                <a:latin typeface="Arial"/>
                <a:cs typeface="Arial"/>
              </a:rPr>
              <a:t>What action will you personally commit to?</a:t>
            </a:r>
            <a:endParaRPr lang="en-US" sz="2000" dirty="0">
              <a:solidFill>
                <a:srgbClr val="002060"/>
              </a:solidFill>
              <a:latin typeface="Arial"/>
              <a:cs typeface="Arial"/>
            </a:endParaRPr>
          </a:p>
          <a:p>
            <a:pPr>
              <a:spcBef>
                <a:spcPts val="400"/>
              </a:spcBef>
            </a:pPr>
            <a:endParaRPr lang="en-GB" sz="2000" dirty="0">
              <a:solidFill>
                <a:srgbClr val="002060"/>
              </a:solidFill>
              <a:latin typeface="Arial"/>
              <a:cs typeface="Arial"/>
            </a:endParaRPr>
          </a:p>
          <a:p>
            <a:pPr>
              <a:spcBef>
                <a:spcPts val="400"/>
              </a:spcBef>
            </a:pPr>
            <a:r>
              <a:rPr lang="en-GB" sz="2000" dirty="0">
                <a:solidFill>
                  <a:srgbClr val="002060"/>
                </a:solidFill>
                <a:latin typeface="Arial"/>
                <a:cs typeface="Arial"/>
              </a:rPr>
              <a:t>How can you use the framework to improve how your team works together? </a:t>
            </a:r>
            <a:endParaRPr lang="en-US" sz="2000" dirty="0">
              <a:solidFill>
                <a:srgbClr val="002060"/>
              </a:solidFill>
              <a:latin typeface="Arial"/>
              <a:cs typeface="Arial"/>
            </a:endParaRPr>
          </a:p>
          <a:p>
            <a:pPr>
              <a:spcBef>
                <a:spcPts val="400"/>
              </a:spcBef>
            </a:pPr>
            <a:endParaRPr lang="en-GB" sz="2000" dirty="0">
              <a:solidFill>
                <a:srgbClr val="002060"/>
              </a:solidFill>
              <a:latin typeface="Arial"/>
              <a:cs typeface="Arial"/>
            </a:endParaRPr>
          </a:p>
          <a:p>
            <a:pPr>
              <a:spcBef>
                <a:spcPts val="400"/>
              </a:spcBef>
            </a:pPr>
            <a:r>
              <a:rPr lang="en-GB" sz="2000" dirty="0">
                <a:solidFill>
                  <a:srgbClr val="002060"/>
                </a:solidFill>
                <a:latin typeface="Arial"/>
                <a:cs typeface="Arial"/>
              </a:rPr>
              <a:t>How can you help spread the word! </a:t>
            </a:r>
            <a:endParaRPr lang="en-US" sz="2000" dirty="0">
              <a:solidFill>
                <a:srgbClr val="002060"/>
              </a:solidFill>
              <a:latin typeface="Arial"/>
              <a:cs typeface="Arial"/>
            </a:endParaRPr>
          </a:p>
          <a:p>
            <a:pPr>
              <a:spcBef>
                <a:spcPts val="400"/>
              </a:spcBef>
            </a:pPr>
            <a:endParaRPr lang="en-GB" sz="2000" dirty="0">
              <a:solidFill>
                <a:srgbClr val="002060"/>
              </a:solidFill>
              <a:latin typeface="Arial"/>
              <a:cs typeface="Arial"/>
            </a:endParaRPr>
          </a:p>
          <a:p>
            <a:pPr>
              <a:spcBef>
                <a:spcPts val="400"/>
              </a:spcBef>
            </a:pPr>
            <a:r>
              <a:rPr lang="en-GB" sz="2000" dirty="0">
                <a:solidFill>
                  <a:srgbClr val="002060"/>
                </a:solidFill>
                <a:latin typeface="Arial"/>
                <a:cs typeface="Arial"/>
              </a:rPr>
              <a:t>If you are a leader, book onto the How We Behave Matters workshop</a:t>
            </a:r>
            <a:br>
              <a:rPr lang="en-GB" sz="2200" dirty="0">
                <a:cs typeface="Arial"/>
              </a:rPr>
            </a:br>
            <a:endParaRPr lang="en-GB" sz="2200" dirty="0"/>
          </a:p>
          <a:p>
            <a:endParaRPr lang="en-GB" sz="2200" dirty="0"/>
          </a:p>
        </p:txBody>
      </p:sp>
      <p:sp>
        <p:nvSpPr>
          <p:cNvPr id="7" name="Title 1">
            <a:extLst>
              <a:ext uri="{FF2B5EF4-FFF2-40B4-BE49-F238E27FC236}">
                <a16:creationId xmlns:a16="http://schemas.microsoft.com/office/drawing/2014/main" id="{121F0189-772B-9C9E-B82E-C1A5FDAB8898}"/>
              </a:ext>
            </a:extLst>
          </p:cNvPr>
          <p:cNvSpPr>
            <a:spLocks noGrp="1"/>
          </p:cNvSpPr>
          <p:nvPr>
            <p:ph type="title"/>
          </p:nvPr>
        </p:nvSpPr>
        <p:spPr>
          <a:xfrm>
            <a:off x="497979" y="1860339"/>
            <a:ext cx="10515600" cy="454706"/>
          </a:xfrm>
        </p:spPr>
        <p:txBody>
          <a:bodyPr>
            <a:noAutofit/>
          </a:bodyPr>
          <a:lstStyle/>
          <a:p>
            <a:r>
              <a:rPr lang="en-GB" sz="2800" b="1" dirty="0">
                <a:solidFill>
                  <a:srgbClr val="002060"/>
                </a:solidFill>
                <a:latin typeface="Arial"/>
                <a:cs typeface="Arial"/>
              </a:rPr>
              <a:t>Take aways  </a:t>
            </a:r>
          </a:p>
        </p:txBody>
      </p:sp>
    </p:spTree>
    <p:extLst>
      <p:ext uri="{BB962C8B-B14F-4D97-AF65-F5344CB8AC3E}">
        <p14:creationId xmlns:p14="http://schemas.microsoft.com/office/powerpoint/2010/main" val="3842338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Content Placeholder 102" descr="A blue and white background with text&#10;&#10;AI-generated content may be incorrect.">
            <a:extLst>
              <a:ext uri="{FF2B5EF4-FFF2-40B4-BE49-F238E27FC236}">
                <a16:creationId xmlns:a16="http://schemas.microsoft.com/office/drawing/2014/main" id="{9BEADCD7-3712-8D32-7763-34D7FE6ABC6E}"/>
              </a:ext>
            </a:extLst>
          </p:cNvPr>
          <p:cNvPicPr>
            <a:picLocks noGrp="1" noChangeAspect="1"/>
          </p:cNvPicPr>
          <p:nvPr>
            <p:ph idx="1"/>
          </p:nvPr>
        </p:nvPicPr>
        <p:blipFill>
          <a:blip r:embed="rId3"/>
          <a:stretch>
            <a:fillRect/>
          </a:stretch>
        </p:blipFill>
        <p:spPr>
          <a:xfrm>
            <a:off x="-1929" y="1019"/>
            <a:ext cx="12202849" cy="6861044"/>
          </a:xfrm>
        </p:spPr>
      </p:pic>
      <p:graphicFrame>
        <p:nvGraphicFramePr>
          <p:cNvPr id="6" name="Content Placeholder 2">
            <a:extLst>
              <a:ext uri="{FF2B5EF4-FFF2-40B4-BE49-F238E27FC236}">
                <a16:creationId xmlns:a16="http://schemas.microsoft.com/office/drawing/2014/main" id="{EFBE9558-2493-EAB2-C9A1-748D33587CDF}"/>
              </a:ext>
            </a:extLst>
          </p:cNvPr>
          <p:cNvGraphicFramePr>
            <a:graphicFrameLocks/>
          </p:cNvGraphicFramePr>
          <p:nvPr/>
        </p:nvGraphicFramePr>
        <p:xfrm>
          <a:off x="838200" y="1803747"/>
          <a:ext cx="10297438" cy="39986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67988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0FB9A-F8D0-1A8D-442B-CBFD7284D8B2}"/>
            </a:ext>
          </a:extLst>
        </p:cNvPr>
        <p:cNvGrpSpPr/>
        <p:nvPr/>
      </p:nvGrpSpPr>
      <p:grpSpPr>
        <a:xfrm>
          <a:off x="0" y="0"/>
          <a:ext cx="0" cy="0"/>
          <a:chOff x="0" y="0"/>
          <a:chExt cx="0" cy="0"/>
        </a:xfrm>
      </p:grpSpPr>
      <p:pic>
        <p:nvPicPr>
          <p:cNvPr id="8" name="Content Placeholder 102" descr="A blue and white background with text&#10;&#10;AI-generated content may be incorrect.">
            <a:extLst>
              <a:ext uri="{FF2B5EF4-FFF2-40B4-BE49-F238E27FC236}">
                <a16:creationId xmlns:a16="http://schemas.microsoft.com/office/drawing/2014/main" id="{179F92C6-6481-1267-F0D1-862E04D4615C}"/>
              </a:ext>
            </a:extLst>
          </p:cNvPr>
          <p:cNvPicPr>
            <a:picLocks noChangeAspect="1"/>
          </p:cNvPicPr>
          <p:nvPr/>
        </p:nvPicPr>
        <p:blipFill>
          <a:blip r:embed="rId3"/>
          <a:stretch>
            <a:fillRect/>
          </a:stretch>
        </p:blipFill>
        <p:spPr>
          <a:xfrm>
            <a:off x="-8555" y="80"/>
            <a:ext cx="12202849" cy="6861044"/>
          </a:xfrm>
          <a:prstGeom prst="rect">
            <a:avLst/>
          </a:prstGeom>
        </p:spPr>
      </p:pic>
      <p:sp>
        <p:nvSpPr>
          <p:cNvPr id="3" name="TextBox 2">
            <a:extLst>
              <a:ext uri="{FF2B5EF4-FFF2-40B4-BE49-F238E27FC236}">
                <a16:creationId xmlns:a16="http://schemas.microsoft.com/office/drawing/2014/main" id="{90AEFB19-315C-FC71-0095-41C938785700}"/>
              </a:ext>
            </a:extLst>
          </p:cNvPr>
          <p:cNvSpPr txBox="1"/>
          <p:nvPr/>
        </p:nvSpPr>
        <p:spPr>
          <a:xfrm>
            <a:off x="1847249" y="4210815"/>
            <a:ext cx="100973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i="1" dirty="0">
                <a:solidFill>
                  <a:srgbClr val="002060"/>
                </a:solidFill>
                <a:latin typeface="Arial"/>
                <a:ea typeface="Calibri"/>
                <a:cs typeface="Calibri"/>
              </a:rPr>
              <a:t>​</a:t>
            </a:r>
            <a:endParaRPr lang="en-GB" sz="2400" i="1" dirty="0">
              <a:solidFill>
                <a:srgbClr val="002060"/>
              </a:solidFill>
              <a:latin typeface="Arial"/>
              <a:cs typeface="Arial"/>
            </a:endParaRPr>
          </a:p>
        </p:txBody>
      </p:sp>
      <p:sp>
        <p:nvSpPr>
          <p:cNvPr id="4" name="Content Placeholder 2">
            <a:extLst>
              <a:ext uri="{FF2B5EF4-FFF2-40B4-BE49-F238E27FC236}">
                <a16:creationId xmlns:a16="http://schemas.microsoft.com/office/drawing/2014/main" id="{FA21BBB2-FC7F-8BD3-057D-A93D8915D84C}"/>
              </a:ext>
            </a:extLst>
          </p:cNvPr>
          <p:cNvSpPr>
            <a:spLocks noGrp="1"/>
          </p:cNvSpPr>
          <p:nvPr/>
        </p:nvSpPr>
        <p:spPr>
          <a:xfrm>
            <a:off x="722085" y="2226734"/>
            <a:ext cx="9929993" cy="2888344"/>
          </a:xfrm>
          <a:prstGeom prst="rect">
            <a:avLst/>
          </a:prstGeom>
        </p:spPr>
        <p:txBody>
          <a:bodyPr vert="horz" lIns="68580" tIns="34290" rIns="68580" bIns="3429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750"/>
              </a:spcAft>
              <a:buNone/>
            </a:pPr>
            <a:r>
              <a:rPr lang="en-GB" sz="3400" b="1" dirty="0">
                <a:solidFill>
                  <a:srgbClr val="002060"/>
                </a:solidFill>
                <a:ea typeface="Calibri" panose="020F0502020204030204"/>
                <a:cs typeface="Calibri" panose="020F0502020204030204"/>
              </a:rPr>
              <a:t>Objectives for the session:</a:t>
            </a:r>
          </a:p>
          <a:p>
            <a:pPr marL="0" indent="0">
              <a:spcAft>
                <a:spcPts val="750"/>
              </a:spcAft>
              <a:buNone/>
            </a:pPr>
            <a:endParaRPr lang="en-GB" sz="2400" dirty="0">
              <a:solidFill>
                <a:srgbClr val="002060"/>
              </a:solidFill>
              <a:ea typeface="Calibri"/>
              <a:cs typeface="Calibri"/>
            </a:endParaRPr>
          </a:p>
          <a:p>
            <a:pPr>
              <a:spcAft>
                <a:spcPts val="750"/>
              </a:spcAft>
            </a:pPr>
            <a:r>
              <a:rPr lang="en-GB" sz="2400" dirty="0">
                <a:solidFill>
                  <a:srgbClr val="002060"/>
                </a:solidFill>
              </a:rPr>
              <a:t>Understand what the Behavioural Framework is and why we need it </a:t>
            </a:r>
            <a:endParaRPr lang="en-GB" sz="2400" dirty="0">
              <a:solidFill>
                <a:srgbClr val="002060"/>
              </a:solidFill>
              <a:ea typeface="Calibri" panose="020F0502020204030204"/>
              <a:cs typeface="Calibri" panose="020F0502020204030204"/>
            </a:endParaRPr>
          </a:p>
          <a:p>
            <a:pPr>
              <a:spcAft>
                <a:spcPts val="750"/>
              </a:spcAft>
            </a:pPr>
            <a:r>
              <a:rPr lang="en-GB" sz="2400" dirty="0">
                <a:solidFill>
                  <a:srgbClr val="002060"/>
                </a:solidFill>
              </a:rPr>
              <a:t>Understand the impact of your own and others behaviour at work</a:t>
            </a:r>
            <a:endParaRPr lang="en-GB" sz="2400" dirty="0">
              <a:solidFill>
                <a:srgbClr val="002060"/>
              </a:solidFill>
              <a:ea typeface="Calibri"/>
              <a:cs typeface="Calibri"/>
            </a:endParaRPr>
          </a:p>
          <a:p>
            <a:pPr>
              <a:spcAft>
                <a:spcPts val="750"/>
              </a:spcAft>
            </a:pPr>
            <a:r>
              <a:rPr lang="en-GB" sz="2400" dirty="0">
                <a:solidFill>
                  <a:srgbClr val="002060"/>
                </a:solidFill>
              </a:rPr>
              <a:t>Make a personal commitment to role model the positive behaviours we love to see and reduce unacceptable behaviours </a:t>
            </a:r>
            <a:endParaRPr lang="en-GB" sz="2400" dirty="0">
              <a:solidFill>
                <a:srgbClr val="002060"/>
              </a:solidFill>
              <a:ea typeface="Calibri"/>
              <a:cs typeface="Calibri"/>
            </a:endParaRPr>
          </a:p>
        </p:txBody>
      </p:sp>
    </p:spTree>
    <p:extLst>
      <p:ext uri="{BB962C8B-B14F-4D97-AF65-F5344CB8AC3E}">
        <p14:creationId xmlns:p14="http://schemas.microsoft.com/office/powerpoint/2010/main" val="3346547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1D26F-6D2E-EA31-B645-386AFF188B6D}"/>
            </a:ext>
          </a:extLst>
        </p:cNvPr>
        <p:cNvGrpSpPr/>
        <p:nvPr/>
      </p:nvGrpSpPr>
      <p:grpSpPr>
        <a:xfrm>
          <a:off x="0" y="0"/>
          <a:ext cx="0" cy="0"/>
          <a:chOff x="0" y="0"/>
          <a:chExt cx="0" cy="0"/>
        </a:xfrm>
      </p:grpSpPr>
      <p:pic>
        <p:nvPicPr>
          <p:cNvPr id="8" name="Content Placeholder 102" descr="A blue and white background with text&#10;&#10;AI-generated content may be incorrect.">
            <a:extLst>
              <a:ext uri="{FF2B5EF4-FFF2-40B4-BE49-F238E27FC236}">
                <a16:creationId xmlns:a16="http://schemas.microsoft.com/office/drawing/2014/main" id="{6BF30653-04E1-42EF-2187-682FC2CC4AC2}"/>
              </a:ext>
            </a:extLst>
          </p:cNvPr>
          <p:cNvPicPr>
            <a:picLocks noChangeAspect="1"/>
          </p:cNvPicPr>
          <p:nvPr/>
        </p:nvPicPr>
        <p:blipFill>
          <a:blip r:embed="rId3"/>
          <a:stretch>
            <a:fillRect/>
          </a:stretch>
        </p:blipFill>
        <p:spPr>
          <a:xfrm>
            <a:off x="-2578" y="1019"/>
            <a:ext cx="12202849" cy="6861044"/>
          </a:xfrm>
          <a:prstGeom prst="rect">
            <a:avLst/>
          </a:prstGeom>
        </p:spPr>
      </p:pic>
      <p:sp>
        <p:nvSpPr>
          <p:cNvPr id="4" name="Content Placeholder 2">
            <a:extLst>
              <a:ext uri="{FF2B5EF4-FFF2-40B4-BE49-F238E27FC236}">
                <a16:creationId xmlns:a16="http://schemas.microsoft.com/office/drawing/2014/main" id="{6AE49473-076B-ECA3-5501-C103A174FC92}"/>
              </a:ext>
            </a:extLst>
          </p:cNvPr>
          <p:cNvSpPr txBox="1">
            <a:spLocks/>
          </p:cNvSpPr>
          <p:nvPr/>
        </p:nvSpPr>
        <p:spPr>
          <a:xfrm>
            <a:off x="576618" y="2663807"/>
            <a:ext cx="10470108" cy="29361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solidFill>
                  <a:srgbClr val="002060"/>
                </a:solidFill>
              </a:rPr>
              <a:t>Centred around our Kind, Connected and Bold values, the behavioural framework sets out what is expected in terms of both acceptable and unacceptable behaviours </a:t>
            </a:r>
          </a:p>
          <a:p>
            <a:r>
              <a:rPr lang="en-GB" sz="2200" dirty="0">
                <a:solidFill>
                  <a:srgbClr val="002060"/>
                </a:solidFill>
              </a:rPr>
              <a:t>The framework was co-designed with 1600 colleagues and launched April 24</a:t>
            </a:r>
            <a:endParaRPr lang="en-GB" sz="2200" dirty="0">
              <a:solidFill>
                <a:srgbClr val="002060"/>
              </a:solidFill>
              <a:cs typeface="Arial"/>
            </a:endParaRPr>
          </a:p>
          <a:p>
            <a:r>
              <a:rPr lang="en-GB" sz="2200" dirty="0">
                <a:solidFill>
                  <a:srgbClr val="002060"/>
                </a:solidFill>
              </a:rPr>
              <a:t>Approach and language finalised with Wise Council member feedback</a:t>
            </a:r>
            <a:endParaRPr lang="en-GB" sz="2200" dirty="0">
              <a:solidFill>
                <a:srgbClr val="002060"/>
              </a:solidFill>
              <a:cs typeface="Arial"/>
            </a:endParaRPr>
          </a:p>
          <a:p>
            <a:r>
              <a:rPr lang="en-GB" sz="2200" dirty="0">
                <a:solidFill>
                  <a:srgbClr val="002060"/>
                </a:solidFill>
              </a:rPr>
              <a:t>Internet page with resources and toolkits to support colleagues to have conversations about behaviours </a:t>
            </a:r>
            <a:br>
              <a:rPr lang="en-GB" sz="2200" dirty="0">
                <a:cs typeface="Arial"/>
              </a:rPr>
            </a:br>
            <a:br>
              <a:rPr lang="en-GB" sz="2200" dirty="0"/>
            </a:br>
            <a:endParaRPr lang="en-GB" sz="2200" dirty="0">
              <a:solidFill>
                <a:srgbClr val="000000"/>
              </a:solidFill>
              <a:ea typeface="Calibri"/>
              <a:cs typeface="Calibri"/>
            </a:endParaRPr>
          </a:p>
          <a:p>
            <a:endParaRPr lang="en-GB" sz="2200" dirty="0"/>
          </a:p>
        </p:txBody>
      </p:sp>
      <p:sp>
        <p:nvSpPr>
          <p:cNvPr id="7" name="Title 1">
            <a:extLst>
              <a:ext uri="{FF2B5EF4-FFF2-40B4-BE49-F238E27FC236}">
                <a16:creationId xmlns:a16="http://schemas.microsoft.com/office/drawing/2014/main" id="{E00EA588-0D1E-F003-AFB3-12325E797EDF}"/>
              </a:ext>
            </a:extLst>
          </p:cNvPr>
          <p:cNvSpPr>
            <a:spLocks noGrp="1"/>
          </p:cNvSpPr>
          <p:nvPr>
            <p:ph type="title"/>
          </p:nvPr>
        </p:nvSpPr>
        <p:spPr>
          <a:xfrm>
            <a:off x="497979" y="1860339"/>
            <a:ext cx="10515600" cy="454706"/>
          </a:xfrm>
        </p:spPr>
        <p:txBody>
          <a:bodyPr>
            <a:noAutofit/>
          </a:bodyPr>
          <a:lstStyle/>
          <a:p>
            <a:r>
              <a:rPr lang="en-GB" sz="2800" b="1" dirty="0">
                <a:solidFill>
                  <a:srgbClr val="002060"/>
                </a:solidFill>
                <a:latin typeface="Arial"/>
                <a:cs typeface="Arial"/>
              </a:rPr>
              <a:t>What is the Behavioural Framework? </a:t>
            </a:r>
          </a:p>
        </p:txBody>
      </p:sp>
    </p:spTree>
    <p:extLst>
      <p:ext uri="{BB962C8B-B14F-4D97-AF65-F5344CB8AC3E}">
        <p14:creationId xmlns:p14="http://schemas.microsoft.com/office/powerpoint/2010/main" val="1860187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website">
            <a:extLst>
              <a:ext uri="{FF2B5EF4-FFF2-40B4-BE49-F238E27FC236}">
                <a16:creationId xmlns:a16="http://schemas.microsoft.com/office/drawing/2014/main" id="{9D4E4426-B08C-D1BF-8422-B8DF411F09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 y="-45720"/>
            <a:ext cx="12354560" cy="6949440"/>
          </a:xfrm>
          <a:prstGeom prst="rect">
            <a:avLst/>
          </a:prstGeom>
        </p:spPr>
      </p:pic>
    </p:spTree>
    <p:extLst>
      <p:ext uri="{BB962C8B-B14F-4D97-AF65-F5344CB8AC3E}">
        <p14:creationId xmlns:p14="http://schemas.microsoft.com/office/powerpoint/2010/main" val="3361445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ebsite">
            <a:extLst>
              <a:ext uri="{FF2B5EF4-FFF2-40B4-BE49-F238E27FC236}">
                <a16:creationId xmlns:a16="http://schemas.microsoft.com/office/drawing/2014/main" id="{2B3511B1-8FEE-FBE0-73D9-D4122015CC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 y="-45720"/>
            <a:ext cx="12354560" cy="6949440"/>
          </a:xfrm>
          <a:prstGeom prst="rect">
            <a:avLst/>
          </a:prstGeom>
        </p:spPr>
      </p:pic>
    </p:spTree>
    <p:extLst>
      <p:ext uri="{BB962C8B-B14F-4D97-AF65-F5344CB8AC3E}">
        <p14:creationId xmlns:p14="http://schemas.microsoft.com/office/powerpoint/2010/main" val="4285080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ebsite">
            <a:extLst>
              <a:ext uri="{FF2B5EF4-FFF2-40B4-BE49-F238E27FC236}">
                <a16:creationId xmlns:a16="http://schemas.microsoft.com/office/drawing/2014/main" id="{4D5989A3-867A-BB52-A7BB-025652E50F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52" y="-72254"/>
            <a:ext cx="12448903" cy="7002508"/>
          </a:xfrm>
          <a:prstGeom prst="rect">
            <a:avLst/>
          </a:prstGeom>
        </p:spPr>
      </p:pic>
    </p:spTree>
    <p:extLst>
      <p:ext uri="{BB962C8B-B14F-4D97-AF65-F5344CB8AC3E}">
        <p14:creationId xmlns:p14="http://schemas.microsoft.com/office/powerpoint/2010/main" val="4181354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430E5-CACE-264A-8185-A4A18B1CE10A}"/>
              </a:ext>
            </a:extLst>
          </p:cNvPr>
          <p:cNvSpPr>
            <a:spLocks noGrp="1"/>
          </p:cNvSpPr>
          <p:nvPr>
            <p:ph type="ctrTitle"/>
          </p:nvPr>
        </p:nvSpPr>
        <p:spPr>
          <a:xfrm>
            <a:off x="2608385" y="452473"/>
            <a:ext cx="7699550" cy="746370"/>
          </a:xfrm>
        </p:spPr>
        <p:txBody>
          <a:bodyPr>
            <a:normAutofit/>
          </a:bodyPr>
          <a:lstStyle/>
          <a:p>
            <a:r>
              <a:rPr lang="en-US" sz="4000" b="1" dirty="0">
                <a:solidFill>
                  <a:srgbClr val="002060"/>
                </a:solidFill>
                <a:latin typeface="Calibri"/>
                <a:ea typeface="Calibri"/>
                <a:cs typeface="Calibri"/>
              </a:rPr>
              <a:t> </a:t>
            </a:r>
          </a:p>
        </p:txBody>
      </p:sp>
      <p:pic>
        <p:nvPicPr>
          <p:cNvPr id="3" name="Picture 2" descr="A purple background with white text and a purple circle with white text&#10;&#10;AI-generated content may be incorrect.">
            <a:extLst>
              <a:ext uri="{FF2B5EF4-FFF2-40B4-BE49-F238E27FC236}">
                <a16:creationId xmlns:a16="http://schemas.microsoft.com/office/drawing/2014/main" id="{280AAD2D-295E-0264-EF4D-F6047E47472B}"/>
              </a:ext>
            </a:extLst>
          </p:cNvPr>
          <p:cNvPicPr>
            <a:picLocks noChangeAspect="1"/>
          </p:cNvPicPr>
          <p:nvPr/>
        </p:nvPicPr>
        <p:blipFill>
          <a:blip r:embed="rId4"/>
          <a:stretch>
            <a:fillRect/>
          </a:stretch>
        </p:blipFill>
        <p:spPr>
          <a:xfrm>
            <a:off x="8117479" y="271399"/>
            <a:ext cx="3849878" cy="5314125"/>
          </a:xfrm>
          <a:prstGeom prst="rect">
            <a:avLst/>
          </a:prstGeom>
        </p:spPr>
      </p:pic>
      <p:pic>
        <p:nvPicPr>
          <p:cNvPr id="4" name="Picture 3" descr="A group of people with speech bubbles&#10;&#10;AI-generated content may be incorrect.">
            <a:extLst>
              <a:ext uri="{FF2B5EF4-FFF2-40B4-BE49-F238E27FC236}">
                <a16:creationId xmlns:a16="http://schemas.microsoft.com/office/drawing/2014/main" id="{47A07A6D-077E-3AC8-821D-BB9AC82ABC31}"/>
              </a:ext>
            </a:extLst>
          </p:cNvPr>
          <p:cNvPicPr>
            <a:picLocks noChangeAspect="1"/>
          </p:cNvPicPr>
          <p:nvPr/>
        </p:nvPicPr>
        <p:blipFill>
          <a:blip r:embed="rId5"/>
          <a:stretch>
            <a:fillRect/>
          </a:stretch>
        </p:blipFill>
        <p:spPr>
          <a:xfrm>
            <a:off x="216174" y="257432"/>
            <a:ext cx="3779249" cy="5334002"/>
          </a:xfrm>
          <a:prstGeom prst="rect">
            <a:avLst/>
          </a:prstGeom>
        </p:spPr>
      </p:pic>
      <p:pic>
        <p:nvPicPr>
          <p:cNvPr id="5" name="Picture 4" descr="A blue sign with white people and a barrier&#10;&#10;AI-generated content may be incorrect.">
            <a:extLst>
              <a:ext uri="{FF2B5EF4-FFF2-40B4-BE49-F238E27FC236}">
                <a16:creationId xmlns:a16="http://schemas.microsoft.com/office/drawing/2014/main" id="{8836C595-9952-7A49-CD04-F7399D852F87}"/>
              </a:ext>
            </a:extLst>
          </p:cNvPr>
          <p:cNvPicPr>
            <a:picLocks noChangeAspect="1"/>
          </p:cNvPicPr>
          <p:nvPr/>
        </p:nvPicPr>
        <p:blipFill>
          <a:blip r:embed="rId6"/>
          <a:srcRect l="791" t="582" r="-528" b="-583"/>
          <a:stretch/>
        </p:blipFill>
        <p:spPr>
          <a:xfrm>
            <a:off x="4084851" y="267728"/>
            <a:ext cx="4032611" cy="5344303"/>
          </a:xfrm>
          <a:prstGeom prst="rect">
            <a:avLst/>
          </a:prstGeom>
        </p:spPr>
      </p:pic>
    </p:spTree>
    <p:extLst>
      <p:ext uri="{BB962C8B-B14F-4D97-AF65-F5344CB8AC3E}">
        <p14:creationId xmlns:p14="http://schemas.microsoft.com/office/powerpoint/2010/main" val="2638628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D02D5-F8D4-7DCD-8D7E-679A3697055F}"/>
            </a:ext>
          </a:extLst>
        </p:cNvPr>
        <p:cNvGrpSpPr/>
        <p:nvPr/>
      </p:nvGrpSpPr>
      <p:grpSpPr>
        <a:xfrm>
          <a:off x="0" y="0"/>
          <a:ext cx="0" cy="0"/>
          <a:chOff x="0" y="0"/>
          <a:chExt cx="0" cy="0"/>
        </a:xfrm>
      </p:grpSpPr>
      <p:pic>
        <p:nvPicPr>
          <p:cNvPr id="8" name="Content Placeholder 102" descr="A blue and white background with text&#10;&#10;AI-generated content may be incorrect.">
            <a:extLst>
              <a:ext uri="{FF2B5EF4-FFF2-40B4-BE49-F238E27FC236}">
                <a16:creationId xmlns:a16="http://schemas.microsoft.com/office/drawing/2014/main" id="{1005193F-3905-6519-7559-F6CFEDA8B3DA}"/>
              </a:ext>
            </a:extLst>
          </p:cNvPr>
          <p:cNvPicPr>
            <a:picLocks noChangeAspect="1"/>
          </p:cNvPicPr>
          <p:nvPr/>
        </p:nvPicPr>
        <p:blipFill>
          <a:blip r:embed="rId3"/>
          <a:stretch>
            <a:fillRect/>
          </a:stretch>
        </p:blipFill>
        <p:spPr>
          <a:xfrm>
            <a:off x="-8555" y="-5607"/>
            <a:ext cx="12202849" cy="6861044"/>
          </a:xfrm>
          <a:prstGeom prst="rect">
            <a:avLst/>
          </a:prstGeom>
        </p:spPr>
      </p:pic>
      <p:sp>
        <p:nvSpPr>
          <p:cNvPr id="2" name="TextBox 1">
            <a:extLst>
              <a:ext uri="{FF2B5EF4-FFF2-40B4-BE49-F238E27FC236}">
                <a16:creationId xmlns:a16="http://schemas.microsoft.com/office/drawing/2014/main" id="{2CCD9D4D-66A1-EB41-45F5-F0DB2C183C6C}"/>
              </a:ext>
            </a:extLst>
          </p:cNvPr>
          <p:cNvSpPr txBox="1"/>
          <p:nvPr/>
        </p:nvSpPr>
        <p:spPr>
          <a:xfrm>
            <a:off x="405344" y="1803567"/>
            <a:ext cx="949929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i="1" dirty="0">
                <a:solidFill>
                  <a:srgbClr val="002060"/>
                </a:solidFill>
                <a:latin typeface="Arial"/>
                <a:cs typeface="Arial"/>
              </a:rPr>
              <a:t>"</a:t>
            </a:r>
            <a:r>
              <a:rPr lang="en-GB" sz="2400" i="1" kern="1200" dirty="0">
                <a:solidFill>
                  <a:srgbClr val="002060"/>
                </a:solidFill>
                <a:latin typeface="Arial"/>
                <a:cs typeface="Arial"/>
              </a:rPr>
              <a:t>Behaviours are still poor. Despite repeated complaints to </a:t>
            </a:r>
            <a:r>
              <a:rPr lang="en-GB" sz="2400" i="1" dirty="0">
                <a:solidFill>
                  <a:srgbClr val="002060"/>
                </a:solidFill>
                <a:latin typeface="Arial"/>
                <a:cs typeface="Arial"/>
              </a:rPr>
              <a:t>my department's senior</a:t>
            </a:r>
            <a:r>
              <a:rPr lang="en-GB" sz="2400" i="1" kern="1200" dirty="0">
                <a:solidFill>
                  <a:srgbClr val="002060"/>
                </a:solidFill>
                <a:latin typeface="Arial"/>
                <a:cs typeface="Arial"/>
              </a:rPr>
              <a:t> team nothing has changed. Communication within my team is also still extremely poor. It is really disappointing that despite completing these surveys with the same information each time</a:t>
            </a:r>
            <a:r>
              <a:rPr lang="en-GB" sz="2400" i="1" dirty="0">
                <a:solidFill>
                  <a:srgbClr val="002060"/>
                </a:solidFill>
                <a:latin typeface="Arial"/>
                <a:cs typeface="Arial"/>
              </a:rPr>
              <a:t>,</a:t>
            </a:r>
            <a:r>
              <a:rPr lang="en-GB" sz="2400" i="1" kern="1200" dirty="0">
                <a:solidFill>
                  <a:srgbClr val="002060"/>
                </a:solidFill>
                <a:latin typeface="Arial"/>
                <a:cs typeface="Arial"/>
              </a:rPr>
              <a:t> nothing changes locally</a:t>
            </a:r>
            <a:r>
              <a:rPr lang="en-GB" sz="2400" i="1" dirty="0">
                <a:solidFill>
                  <a:srgbClr val="002060"/>
                </a:solidFill>
                <a:latin typeface="Arial"/>
                <a:cs typeface="Arial"/>
              </a:rPr>
              <a:t>"</a:t>
            </a:r>
            <a:endParaRPr lang="en-GB" sz="2400" i="1" dirty="0">
              <a:latin typeface="Arial"/>
              <a:cs typeface="Arial"/>
            </a:endParaRPr>
          </a:p>
        </p:txBody>
      </p:sp>
      <p:sp>
        <p:nvSpPr>
          <p:cNvPr id="3" name="TextBox 2">
            <a:extLst>
              <a:ext uri="{FF2B5EF4-FFF2-40B4-BE49-F238E27FC236}">
                <a16:creationId xmlns:a16="http://schemas.microsoft.com/office/drawing/2014/main" id="{BAF2256D-FBD7-3214-1551-B1F3D67C9FA0}"/>
              </a:ext>
            </a:extLst>
          </p:cNvPr>
          <p:cNvSpPr txBox="1"/>
          <p:nvPr/>
        </p:nvSpPr>
        <p:spPr>
          <a:xfrm>
            <a:off x="1847249" y="4210815"/>
            <a:ext cx="1009732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2400" i="1" dirty="0">
                <a:solidFill>
                  <a:srgbClr val="002060"/>
                </a:solidFill>
                <a:latin typeface="Arial"/>
                <a:ea typeface="Calibri"/>
                <a:cs typeface="Calibri"/>
              </a:rPr>
              <a:t>HR colleagues have shared with us continued inappropriate behaviours, for example: shouting, entering altercations with colleagues, slamming doors, swearing, rude, disrespectful and aggressive communication</a:t>
            </a:r>
            <a:r>
              <a:rPr lang="en-US" sz="2400" i="1" dirty="0">
                <a:solidFill>
                  <a:srgbClr val="002060"/>
                </a:solidFill>
                <a:latin typeface="Arial"/>
                <a:ea typeface="Calibri"/>
                <a:cs typeface="Calibri"/>
              </a:rPr>
              <a:t>​</a:t>
            </a:r>
            <a:endParaRPr lang="en-GB" sz="2400" i="1" dirty="0">
              <a:solidFill>
                <a:srgbClr val="002060"/>
              </a:solidFill>
              <a:latin typeface="Arial"/>
              <a:cs typeface="Arial"/>
            </a:endParaRPr>
          </a:p>
        </p:txBody>
      </p:sp>
    </p:spTree>
    <p:extLst>
      <p:ext uri="{BB962C8B-B14F-4D97-AF65-F5344CB8AC3E}">
        <p14:creationId xmlns:p14="http://schemas.microsoft.com/office/powerpoint/2010/main" val="967174628"/>
      </p:ext>
    </p:extLst>
  </p:cSld>
  <p:clrMapOvr>
    <a:masterClrMapping/>
  </p:clrMapOvr>
</p:sld>
</file>

<file path=ppt/theme/theme1.xml><?xml version="1.0" encoding="utf-8"?>
<a:theme xmlns:a="http://schemas.openxmlformats.org/drawingml/2006/main" name="Office Theme">
  <a:themeElements>
    <a:clrScheme name="UHB_fordark">
      <a:dk1>
        <a:srgbClr val="FFFFFF"/>
      </a:dk1>
      <a:lt1>
        <a:srgbClr val="FFFFFF"/>
      </a:lt1>
      <a:dk2>
        <a:srgbClr val="663399"/>
      </a:dk2>
      <a:lt2>
        <a:srgbClr val="B8CCE4"/>
      </a:lt2>
      <a:accent1>
        <a:srgbClr val="4F81BD"/>
      </a:accent1>
      <a:accent2>
        <a:srgbClr val="66CC33"/>
      </a:accent2>
      <a:accent3>
        <a:srgbClr val="9BBB59"/>
      </a:accent3>
      <a:accent4>
        <a:srgbClr val="8064A2"/>
      </a:accent4>
      <a:accent5>
        <a:srgbClr val="4BACC6"/>
      </a:accent5>
      <a:accent6>
        <a:srgbClr val="F79646"/>
      </a:accent6>
      <a:hlink>
        <a:srgbClr val="0000FF"/>
      </a:hlink>
      <a:folHlink>
        <a:srgbClr val="800080"/>
      </a:folHlink>
    </a:clrScheme>
    <a:fontScheme name="UHB">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HB_PPT_Template_Purple_22" id="{070A8B19-ADBD-418D-B34C-9BBD5B4632C3}" vid="{89BBE308-3924-4B7C-B227-B3C19843C101}"/>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6B4C973BB25C44A9DDECB73A93EB2E" ma:contentTypeVersion="17" ma:contentTypeDescription="Create a new document." ma:contentTypeScope="" ma:versionID="400678c3e0acf008645880f8959a6e22">
  <xsd:schema xmlns:xsd="http://www.w3.org/2001/XMLSchema" xmlns:xs="http://www.w3.org/2001/XMLSchema" xmlns:p="http://schemas.microsoft.com/office/2006/metadata/properties" xmlns:ns1="http://schemas.microsoft.com/sharepoint/v3" xmlns:ns2="7c1dd39c-dd49-42cb-b2cd-c286c004b291" xmlns:ns3="d7278227-c0ee-4624-8007-996263983cb2" targetNamespace="http://schemas.microsoft.com/office/2006/metadata/properties" ma:root="true" ma:fieldsID="bc450a77cb5c390780362fd67bd00189" ns1:_="" ns2:_="" ns3:_="">
    <xsd:import namespace="http://schemas.microsoft.com/sharepoint/v3"/>
    <xsd:import namespace="7c1dd39c-dd49-42cb-b2cd-c286c004b291"/>
    <xsd:import namespace="d7278227-c0ee-4624-8007-996263983cb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_Flow_SignoffStatus" minOccurs="0"/>
                <xsd:element ref="ns2:Checked" minOccurs="0"/>
                <xsd:element ref="ns2:MediaServiceAutoKeyPoints" minOccurs="0"/>
                <xsd:element ref="ns2:MediaServiceKeyPoints" minOccurs="0"/>
                <xsd:element ref="ns2:Auditcomment" minOccurs="0"/>
                <xsd:element ref="ns2:MediaServiceObjectDetectorVersions" minOccurs="0"/>
                <xsd:element ref="ns2:MediaServiceSearchProperties"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1dd39c-dd49-42cb-b2cd-c286c004b2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_Flow_SignoffStatus" ma:index="14" nillable="true" ma:displayName="Sign-off status" ma:internalName="Sign_x002d_off_x0020_status">
      <xsd:simpleType>
        <xsd:restriction base="dms:Text"/>
      </xsd:simpleType>
    </xsd:element>
    <xsd:element name="Checked" ma:index="15" nillable="true" ma:displayName="Checked" ma:default="0" ma:format="Dropdown" ma:internalName="Checked">
      <xsd:simpleType>
        <xsd:restriction base="dms:Boolea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Auditcomment" ma:index="18" nillable="true" ma:displayName="Audit comment" ma:description="Comments from Audited file" ma:format="Dropdown" ma:internalName="Auditcomment">
      <xsd:simpleType>
        <xsd:restriction base="dms:Text">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278227-c0ee-4624-8007-996263983cb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Checked xmlns="7c1dd39c-dd49-42cb-b2cd-c286c004b291">false</Checked>
    <_Flow_SignoffStatus xmlns="7c1dd39c-dd49-42cb-b2cd-c286c004b291" xsi:nil="true"/>
    <Auditcomment xmlns="7c1dd39c-dd49-42cb-b2cd-c286c004b29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0D5382-92CC-4748-965E-35DD4DB9DB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c1dd39c-dd49-42cb-b2cd-c286c004b291"/>
    <ds:schemaRef ds:uri="d7278227-c0ee-4624-8007-996263983c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1DEBAB-8166-4804-8E69-70521B85DE47}">
  <ds:schemaRefs>
    <ds:schemaRef ds:uri="http://purl.org/dc/dcmitype/"/>
    <ds:schemaRef ds:uri="http://www.w3.org/XML/1998/namespace"/>
    <ds:schemaRef ds:uri="http://schemas.microsoft.com/sharepoint/v3"/>
    <ds:schemaRef ds:uri="http://purl.org/dc/terms/"/>
    <ds:schemaRef ds:uri="http://purl.org/dc/elements/1.1/"/>
    <ds:schemaRef ds:uri="http://schemas.microsoft.com/office/2006/documentManagement/types"/>
    <ds:schemaRef ds:uri="http://schemas.microsoft.com/office/2006/metadata/properties"/>
    <ds:schemaRef ds:uri="05a19e2e-a8d9-4665-942c-6a4dd3e6bcd0"/>
    <ds:schemaRef ds:uri="http://schemas.microsoft.com/office/infopath/2007/PartnerControls"/>
    <ds:schemaRef ds:uri="http://schemas.openxmlformats.org/package/2006/metadata/core-properties"/>
    <ds:schemaRef ds:uri="7c1dd39c-dd49-42cb-b2cd-c286c004b291"/>
  </ds:schemaRefs>
</ds:datastoreItem>
</file>

<file path=customXml/itemProps3.xml><?xml version="1.0" encoding="utf-8"?>
<ds:datastoreItem xmlns:ds="http://schemas.openxmlformats.org/officeDocument/2006/customXml" ds:itemID="{A0303603-CFAD-42DA-BA58-0C23D0760770}">
  <ds:schemaRefs>
    <ds:schemaRef ds:uri="http://schemas.microsoft.com/sharepoint/v3/contenttype/forms"/>
  </ds:schemaRefs>
</ds:datastoreItem>
</file>

<file path=docMetadata/LabelInfo.xml><?xml version="1.0" encoding="utf-8"?>
<clbl:labelList xmlns:clbl="http://schemas.microsoft.com/office/2020/mipLabelMetadata">
  <clbl:label id="{d42255ec-e1af-44ac-b676-7700d3d39603}" enabled="1" method="Standard" siteId="{1a07c565-b111-42d0-ada8-16998c72bd30}" removed="0"/>
</clbl:labelList>
</file>

<file path=docProps/app.xml><?xml version="1.0" encoding="utf-8"?>
<Properties xmlns="http://schemas.openxmlformats.org/officeDocument/2006/extended-properties" xmlns:vt="http://schemas.openxmlformats.org/officeDocument/2006/docPropsVTypes">
  <Template>powerpoint-template-blue-2022 (1)</Template>
  <TotalTime>13</TotalTime>
  <Words>1718</Words>
  <Application>Microsoft Office PowerPoint</Application>
  <PresentationFormat>Widescreen</PresentationFormat>
  <Paragraphs>147</Paragraphs>
  <Slides>18</Slides>
  <Notes>18</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18</vt:i4>
      </vt:variant>
    </vt:vector>
  </HeadingPairs>
  <TitlesOfParts>
    <vt:vector size="30" baseType="lpstr">
      <vt:lpstr>Aptos</vt:lpstr>
      <vt:lpstr>Aptos Display</vt:lpstr>
      <vt:lpstr>Arial</vt:lpstr>
      <vt:lpstr>Arial,Sans-Serif</vt:lpstr>
      <vt:lpstr>Calibri</vt:lpstr>
      <vt:lpstr>Calibri Light</vt:lpstr>
      <vt:lpstr>Helvetica Neue</vt:lpstr>
      <vt:lpstr>Office Theme</vt:lpstr>
      <vt:lpstr>2_Office Theme</vt:lpstr>
      <vt:lpstr>Office Theme</vt:lpstr>
      <vt:lpstr>Office Theme</vt:lpstr>
      <vt:lpstr>Office Theme</vt:lpstr>
      <vt:lpstr> </vt:lpstr>
      <vt:lpstr>PowerPoint Presentation</vt:lpstr>
      <vt:lpstr>PowerPoint Presentation</vt:lpstr>
      <vt:lpstr>What is the Behavioural Framework?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aways  </vt:lpstr>
    </vt:vector>
  </TitlesOfParts>
  <Company>University Hospitals Birmingham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Farzana Ahmed</dc:creator>
  <cp:lastModifiedBy>Anil Tutt</cp:lastModifiedBy>
  <cp:revision>204</cp:revision>
  <dcterms:created xsi:type="dcterms:W3CDTF">2024-05-03T09:00:46Z</dcterms:created>
  <dcterms:modified xsi:type="dcterms:W3CDTF">2025-09-12T09:17:58Z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0x010100956B4C973BB25C44A9DDECB73A93EB2E</vt:lpwstr>
  </property>
  <property fmtid="{D5CDD505-2E9C-101B-9397-08002B2CF9AE}" pid="3" name="MediaServiceImageTags">
    <vt:lpwstr/>
  </property>
</Properties>
</file>