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EC14-4A38-F1AD-0CCC-BC8E1A82A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DF50B5-FA0F-C267-AB81-C062A0490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1AFE3-F6B3-52BE-EF24-A96F288DD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1AA0-5A82-8A67-7110-59DB4C62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BF233-3504-56AD-F73B-93579405B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FB63-1DFC-F571-D7FE-4E63D4D9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E42A6-75E9-9172-673E-498B2FAF6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44A94-589D-C700-03E8-7E3F31E0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33C14-1615-B7B9-1389-ACC678D2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A8A95-FC24-BD63-B899-305176BC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3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0E381-F7DA-80C4-ADC1-1982AAD20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93126-92A7-C80A-E24D-29407E773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81B45-A3D3-7975-C9D8-27AF818B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ECE5-BD81-A7F2-8F10-91BC185D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96BD1-841E-79A6-3198-E3C8847F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3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FCA4-5E27-FE88-937C-CA03A8CAD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8D0A6-BCBB-E947-306A-FB564958C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EAFCB-04B5-46FC-619F-1DB40A8E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8AAAD-4ADC-3B0C-E57F-27AE1E43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6F85A-E96A-8CC0-92F3-A7CF9195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3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CC20-4AFD-F795-BE3B-BC9EE19E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CC86A-C06A-0135-995F-2F3953588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6BE96-8FEA-22E9-E804-2FCE256E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3E04F-EBEC-A1F2-1274-8734A09FB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D8882-5DD3-A6D7-CEDD-01D3EB1C6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3DA5C-78D4-189D-3871-94E4955E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A2075-C467-D590-9C13-9F7F34655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1DC87-3F4B-29FA-2BF4-719C455FA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6E3AE-D39A-D493-E3A6-6EA8E9EE5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DDD5C-B377-9FBB-B9CE-CE2D1C04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B8D45-D60B-75A0-7D5A-DB4E3B3B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5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D05A-E7EC-3EDF-0693-B97508F2B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F0CC0-AF65-2456-69E8-B62E93D6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A54E9E-5C21-A68F-4286-A2D559ED8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81622-F7BB-A912-B53E-5215B923E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BDF354-5070-45E2-5501-C4B2AD475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4C53DE-6EE7-3B3E-1E00-731195C10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6F86FF-9955-02F6-C48F-2A394D55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D97D2-51DC-68B7-5309-671A5B90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5439-F479-BC87-3401-B36B08575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133EE-1CC6-65F1-5AB9-4FD1137B0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78905-8DDE-0699-0B33-C25CA340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42CE46-046C-DCC1-7068-76A13FE8E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8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DB0CB-A970-397C-D44D-3C5F1ED6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6E5314-C5C5-0364-B0C6-97FBD6DB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2FBC6-2012-BB61-3407-8D87BD26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0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F5FED-7516-B889-BFD4-C4023949E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1671D-8999-7FB2-B078-E57B2CF61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E10DF-A640-169B-D786-4A152E1DB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F3224-A96E-0963-5591-5978D07E0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58337-F4D3-7519-BF8E-BD241D28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67FB3-D62C-8AFC-DB6A-3B3ADCD7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9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EF2EC-EA6C-A7DF-FB44-D80AC17B8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9F761-6DB2-E69F-18DB-EE9F50B3D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52D94-EE52-5BE6-1651-A5B8DFD4B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F8F08-1797-418F-72EE-A7DA3CA7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A179B-6337-E096-B692-6424685D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3C9E3-B36C-F5AD-2C7B-2759DB11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5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DA755-A9AE-357E-BD3F-55BC4C39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11DB2-5F6C-3BE1-BD72-4B9E343B9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458E2-4FC3-CCE4-045E-E7E41D7C5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13AA5E-D790-C74D-BC4A-CAFFE411D03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E7047-CFE1-A348-F01B-82654BEB8A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4379A-F13D-FB2B-A14D-7691FA1D5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091DDB-D68F-7047-BA28-C1B29247E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9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419D-3B19-8AF0-90EA-F6E3F3AD2E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9D87EE-2DB3-5667-5326-7D984478E8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artoon of a child&#10;&#10;Description automatically generated">
            <a:extLst>
              <a:ext uri="{FF2B5EF4-FFF2-40B4-BE49-F238E27FC236}">
                <a16:creationId xmlns:a16="http://schemas.microsoft.com/office/drawing/2014/main" id="{4BF2707A-DDBC-A680-BC25-99EED567E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certificate&#10;&#10;Description automatically generated">
            <a:extLst>
              <a:ext uri="{FF2B5EF4-FFF2-40B4-BE49-F238E27FC236}">
                <a16:creationId xmlns:a16="http://schemas.microsoft.com/office/drawing/2014/main" id="{BD9766BD-6A6A-0C8D-D991-61748593C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673ADF-5AD0-BD03-DC98-3F9A4F8D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086"/>
            <a:ext cx="10515600" cy="385530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76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42255ec-e1af-44ac-b676-7700d3d39603}" enabled="1" method="Standard" siteId="{1a07c565-b111-42d0-ada8-16998c72bd30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Heidi Twaites</dc:creator>
  <cp:lastModifiedBy>Lois Wilson</cp:lastModifiedBy>
  <cp:revision>1</cp:revision>
  <dcterms:created xsi:type="dcterms:W3CDTF">2024-12-05T08:52:26Z</dcterms:created>
  <dcterms:modified xsi:type="dcterms:W3CDTF">2024-12-12T16:13:18Z</dcterms:modified>
</cp:coreProperties>
</file>